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omments/modernComment_105_B0188C3.xml" ContentType="application/vnd.ms-powerpoint.comments+xml"/>
  <Override PartName="/ppt/comments/modernComment_11B_D5CD8B18.xml" ContentType="application/vnd.ms-powerpoint.comments+xml"/>
  <Override PartName="/ppt/comments/modernComment_11A_9EA444C8.xml" ContentType="application/vnd.ms-powerpoint.comments+xml"/>
  <Override PartName="/ppt/notesSlides/notesSlide2.xml" ContentType="application/vnd.openxmlformats-officedocument.presentationml.notesSlide+xml"/>
  <Override PartName="/ppt/comments/modernComment_102_9ADB6C49.xml" ContentType="application/vnd.ms-powerpoint.comments+xml"/>
  <Override PartName="/ppt/notesSlides/notesSlide3.xml" ContentType="application/vnd.openxmlformats-officedocument.presentationml.notesSlide+xml"/>
  <Override PartName="/ppt/comments/modernComment_123_3F63DD80.xml" ContentType="application/vnd.ms-powerpoint.comments+xml"/>
  <Override PartName="/ppt/notesSlides/notesSlide4.xml" ContentType="application/vnd.openxmlformats-officedocument.presentationml.notesSlide+xml"/>
  <Override PartName="/ppt/comments/modernComment_122_B0F13FDA.xml" ContentType="application/vnd.ms-powerpoint.comments+xml"/>
  <Override PartName="/ppt/comments/modernComment_103_3149FE2A.xml" ContentType="application/vnd.ms-powerpoint.comments+xml"/>
  <Override PartName="/ppt/comments/modernComment_109_D86AED0C.xml" ContentType="application/vnd.ms-powerpoint.comments+xml"/>
  <Override PartName="/ppt/comments/modernComment_110_61863CD2.xml" ContentType="application/vnd.ms-powerpoint.comments+xml"/>
  <Override PartName="/ppt/comments/modernComment_111_1338244D.xml" ContentType="application/vnd.ms-powerpoint.comments+xml"/>
  <Override PartName="/ppt/comments/modernComment_112_2C84A115.xml" ContentType="application/vnd.ms-powerpoint.comments+xml"/>
  <Override PartName="/ppt/comments/modernComment_113_A8ADB98A.xml" ContentType="application/vnd.ms-powerpoint.comments+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4"/>
    <p:sldMasterId id="2147483720" r:id="rId5"/>
  </p:sldMasterIdLst>
  <p:notesMasterIdLst>
    <p:notesMasterId r:id="rId33"/>
  </p:notesMasterIdLst>
  <p:sldIdLst>
    <p:sldId id="256" r:id="rId6"/>
    <p:sldId id="261" r:id="rId7"/>
    <p:sldId id="260" r:id="rId8"/>
    <p:sldId id="283" r:id="rId9"/>
    <p:sldId id="282" r:id="rId10"/>
    <p:sldId id="258" r:id="rId11"/>
    <p:sldId id="288" r:id="rId12"/>
    <p:sldId id="289" r:id="rId13"/>
    <p:sldId id="291" r:id="rId14"/>
    <p:sldId id="290" r:id="rId15"/>
    <p:sldId id="259" r:id="rId16"/>
    <p:sldId id="265" r:id="rId17"/>
    <p:sldId id="266" r:id="rId18"/>
    <p:sldId id="270" r:id="rId19"/>
    <p:sldId id="267" r:id="rId20"/>
    <p:sldId id="268" r:id="rId21"/>
    <p:sldId id="287" r:id="rId22"/>
    <p:sldId id="271" r:id="rId23"/>
    <p:sldId id="272" r:id="rId24"/>
    <p:sldId id="273" r:id="rId25"/>
    <p:sldId id="274" r:id="rId26"/>
    <p:sldId id="275" r:id="rId27"/>
    <p:sldId id="276" r:id="rId28"/>
    <p:sldId id="277" r:id="rId29"/>
    <p:sldId id="278" r:id="rId30"/>
    <p:sldId id="279" r:id="rId31"/>
    <p:sldId id="284" r:id="rId32"/>
  </p:sldIdLst>
  <p:sldSz cx="12192000" cy="6858000"/>
  <p:notesSz cx="6858000" cy="91440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2816174F-239D-C188-852A-A00960BFF344}" name="WENDELL PIRES GUARIENTO" initials="WPG" userId="WENDELL PIRES GUARIENTO" providerId="None"/>
  <p188:author id="{463EC9C3-E116-46C8-9908-292ECBA791D8}" name="WENDELL GUARIENTO" initials="WG" userId="WENDELL GUARIENTO" providerId="None"/>
  <p188:author id="{995AA3F9-D78B-C6B3-F19D-1321BAAA033B}" name="Wendell Guariento" initials="WG" userId="S::Wendell.Guariento@abcgrp.com.br::8251024f-79f6-4e97-bb28-22b0789c8341"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F0EAD6"/>
    <a:srgbClr val="2D2D2D"/>
    <a:srgbClr val="FFFFFF"/>
    <a:srgbClr val="EBEBEB"/>
    <a:srgbClr val="1C1D21"/>
    <a:srgbClr val="003C71"/>
    <a:srgbClr val="00518A"/>
    <a:srgbClr val="20619B"/>
    <a:srgbClr val="3C75B0"/>
    <a:srgbClr val="61616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D49AE6E-B1C2-46F8-A38F-42926E1D7D31}" v="191" dt="2022-06-21T21:37:12.80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132" autoAdjust="0"/>
    <p:restoredTop sz="88506" autoAdjust="0"/>
  </p:normalViewPr>
  <p:slideViewPr>
    <p:cSldViewPr snapToGrid="0">
      <p:cViewPr varScale="1">
        <p:scale>
          <a:sx n="62" d="100"/>
          <a:sy n="62" d="100"/>
        </p:scale>
        <p:origin x="174"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microsoft.com/office/2015/10/relationships/revisionInfo" Target="revisionInfo.xml"/><Relationship Id="rId21" Type="http://schemas.openxmlformats.org/officeDocument/2006/relationships/slide" Target="slides/slide16.xml"/><Relationship Id="rId34" Type="http://schemas.openxmlformats.org/officeDocument/2006/relationships/presProps" Target="pres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notesMaster" Target="notesMasters/notesMaster1.xml"/><Relationship Id="rId38"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tableStyles" Target="tableStyles.xml"/><Relationship Id="rId40" Type="http://schemas.microsoft.com/office/2018/10/relationships/authors" Target="author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viewProps" Target="viewProps.xml"/><Relationship Id="rId8" Type="http://schemas.openxmlformats.org/officeDocument/2006/relationships/slide" Target="slides/slide3.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ENDELL PIRES GUARIENTO" userId="525f7ba1-4f3a-4a2d-84b0-f577e5910039" providerId="ADAL" clId="{ED49AE6E-B1C2-46F8-A38F-42926E1D7D31}"/>
    <pc:docChg chg="undo custSel addSld delSld modSld sldOrd">
      <pc:chgData name="WENDELL PIRES GUARIENTO" userId="525f7ba1-4f3a-4a2d-84b0-f577e5910039" providerId="ADAL" clId="{ED49AE6E-B1C2-46F8-A38F-42926E1D7D31}" dt="2022-06-21T21:37:12.806" v="402"/>
      <pc:docMkLst>
        <pc:docMk/>
      </pc:docMkLst>
      <pc:sldChg chg="modAnim">
        <pc:chgData name="WENDELL PIRES GUARIENTO" userId="525f7ba1-4f3a-4a2d-84b0-f577e5910039" providerId="ADAL" clId="{ED49AE6E-B1C2-46F8-A38F-42926E1D7D31}" dt="2022-06-21T21:33:22.723" v="367"/>
        <pc:sldMkLst>
          <pc:docMk/>
          <pc:sldMk cId="2598071369" sldId="258"/>
        </pc:sldMkLst>
      </pc:sldChg>
      <pc:sldChg chg="modTransition modAnim delCm">
        <pc:chgData name="WENDELL PIRES GUARIENTO" userId="525f7ba1-4f3a-4a2d-84b0-f577e5910039" providerId="ADAL" clId="{ED49AE6E-B1C2-46F8-A38F-42926E1D7D31}" dt="2022-06-21T21:31:24.928" v="354"/>
        <pc:sldMkLst>
          <pc:docMk/>
          <pc:sldMk cId="4068070120" sldId="260"/>
        </pc:sldMkLst>
      </pc:sldChg>
      <pc:sldChg chg="modSp modTransition modAnim">
        <pc:chgData name="WENDELL PIRES GUARIENTO" userId="525f7ba1-4f3a-4a2d-84b0-f577e5910039" providerId="ADAL" clId="{ED49AE6E-B1C2-46F8-A38F-42926E1D7D31}" dt="2022-06-21T21:30:02.477" v="345"/>
        <pc:sldMkLst>
          <pc:docMk/>
          <pc:sldMk cId="184649923" sldId="261"/>
        </pc:sldMkLst>
        <pc:spChg chg="mod">
          <ac:chgData name="WENDELL PIRES GUARIENTO" userId="525f7ba1-4f3a-4a2d-84b0-f577e5910039" providerId="ADAL" clId="{ED49AE6E-B1C2-46F8-A38F-42926E1D7D31}" dt="2022-06-21T21:28:02.218" v="336" actId="20577"/>
          <ac:spMkLst>
            <pc:docMk/>
            <pc:sldMk cId="184649923" sldId="261"/>
            <ac:spMk id="3" creationId="{C58B767D-D14D-ADE9-5903-9C0BE80B0DAC}"/>
          </ac:spMkLst>
        </pc:spChg>
      </pc:sldChg>
      <pc:sldChg chg="del">
        <pc:chgData name="WENDELL PIRES GUARIENTO" userId="525f7ba1-4f3a-4a2d-84b0-f577e5910039" providerId="ADAL" clId="{ED49AE6E-B1C2-46F8-A38F-42926E1D7D31}" dt="2022-06-21T21:22:25.034" v="303" actId="47"/>
        <pc:sldMkLst>
          <pc:docMk/>
          <pc:sldMk cId="4076261456" sldId="263"/>
        </pc:sldMkLst>
      </pc:sldChg>
      <pc:sldChg chg="modTransition">
        <pc:chgData name="WENDELL PIRES GUARIENTO" userId="525f7ba1-4f3a-4a2d-84b0-f577e5910039" providerId="ADAL" clId="{ED49AE6E-B1C2-46F8-A38F-42926E1D7D31}" dt="2022-06-21T21:34:07.103" v="368"/>
        <pc:sldMkLst>
          <pc:docMk/>
          <pc:sldMk cId="3630886156" sldId="265"/>
        </pc:sldMkLst>
      </pc:sldChg>
      <pc:sldChg chg="modTransition">
        <pc:chgData name="WENDELL PIRES GUARIENTO" userId="525f7ba1-4f3a-4a2d-84b0-f577e5910039" providerId="ADAL" clId="{ED49AE6E-B1C2-46F8-A38F-42926E1D7D31}" dt="2022-06-21T21:34:22.431" v="369"/>
        <pc:sldMkLst>
          <pc:docMk/>
          <pc:sldMk cId="4041225522" sldId="266"/>
        </pc:sldMkLst>
      </pc:sldChg>
      <pc:sldChg chg="modTransition">
        <pc:chgData name="WENDELL PIRES GUARIENTO" userId="525f7ba1-4f3a-4a2d-84b0-f577e5910039" providerId="ADAL" clId="{ED49AE6E-B1C2-46F8-A38F-42926E1D7D31}" dt="2022-06-21T21:34:40.069" v="374"/>
        <pc:sldMkLst>
          <pc:docMk/>
          <pc:sldMk cId="496138405" sldId="267"/>
        </pc:sldMkLst>
      </pc:sldChg>
      <pc:sldChg chg="modTransition">
        <pc:chgData name="WENDELL PIRES GUARIENTO" userId="525f7ba1-4f3a-4a2d-84b0-f577e5910039" providerId="ADAL" clId="{ED49AE6E-B1C2-46F8-A38F-42926E1D7D31}" dt="2022-06-21T21:34:47.868" v="376"/>
        <pc:sldMkLst>
          <pc:docMk/>
          <pc:sldMk cId="2067522530" sldId="268"/>
        </pc:sldMkLst>
      </pc:sldChg>
      <pc:sldChg chg="modTransition">
        <pc:chgData name="WENDELL PIRES GUARIENTO" userId="525f7ba1-4f3a-4a2d-84b0-f577e5910039" providerId="ADAL" clId="{ED49AE6E-B1C2-46F8-A38F-42926E1D7D31}" dt="2022-06-21T21:34:32.175" v="373"/>
        <pc:sldMkLst>
          <pc:docMk/>
          <pc:sldMk cId="2271313207" sldId="270"/>
        </pc:sldMkLst>
      </pc:sldChg>
      <pc:sldChg chg="modSp mod modTransition">
        <pc:chgData name="WENDELL PIRES GUARIENTO" userId="525f7ba1-4f3a-4a2d-84b0-f577e5910039" providerId="ADAL" clId="{ED49AE6E-B1C2-46F8-A38F-42926E1D7D31}" dt="2022-06-21T21:35:18.568" v="380"/>
        <pc:sldMkLst>
          <pc:docMk/>
          <pc:sldMk cId="2689765961" sldId="271"/>
        </pc:sldMkLst>
        <pc:spChg chg="mod">
          <ac:chgData name="WENDELL PIRES GUARIENTO" userId="525f7ba1-4f3a-4a2d-84b0-f577e5910039" providerId="ADAL" clId="{ED49AE6E-B1C2-46F8-A38F-42926E1D7D31}" dt="2022-06-21T21:35:08.913" v="379" actId="113"/>
          <ac:spMkLst>
            <pc:docMk/>
            <pc:sldMk cId="2689765961" sldId="271"/>
            <ac:spMk id="5" creationId="{98F8DFDF-2941-5E18-4766-9A0D35AA5C57}"/>
          </ac:spMkLst>
        </pc:spChg>
      </pc:sldChg>
      <pc:sldChg chg="modTransition">
        <pc:chgData name="WENDELL PIRES GUARIENTO" userId="525f7ba1-4f3a-4a2d-84b0-f577e5910039" providerId="ADAL" clId="{ED49AE6E-B1C2-46F8-A38F-42926E1D7D31}" dt="2022-06-21T21:35:27.639" v="381"/>
        <pc:sldMkLst>
          <pc:docMk/>
          <pc:sldMk cId="746889493" sldId="274"/>
        </pc:sldMkLst>
      </pc:sldChg>
      <pc:sldChg chg="modTransition">
        <pc:chgData name="WENDELL PIRES GUARIENTO" userId="525f7ba1-4f3a-4a2d-84b0-f577e5910039" providerId="ADAL" clId="{ED49AE6E-B1C2-46F8-A38F-42926E1D7D31}" dt="2022-06-21T21:35:30.160" v="382"/>
        <pc:sldMkLst>
          <pc:docMk/>
          <pc:sldMk cId="2829957514" sldId="275"/>
        </pc:sldMkLst>
      </pc:sldChg>
      <pc:sldChg chg="modTransition">
        <pc:chgData name="WENDELL PIRES GUARIENTO" userId="525f7ba1-4f3a-4a2d-84b0-f577e5910039" providerId="ADAL" clId="{ED49AE6E-B1C2-46F8-A38F-42926E1D7D31}" dt="2022-06-21T21:35:37.355" v="384"/>
        <pc:sldMkLst>
          <pc:docMk/>
          <pc:sldMk cId="311728698" sldId="276"/>
        </pc:sldMkLst>
      </pc:sldChg>
      <pc:sldChg chg="modTransition modAnim">
        <pc:chgData name="WENDELL PIRES GUARIENTO" userId="525f7ba1-4f3a-4a2d-84b0-f577e5910039" providerId="ADAL" clId="{ED49AE6E-B1C2-46F8-A38F-42926E1D7D31}" dt="2022-06-21T21:36:03.949" v="387"/>
        <pc:sldMkLst>
          <pc:docMk/>
          <pc:sldMk cId="275307931" sldId="278"/>
        </pc:sldMkLst>
      </pc:sldChg>
      <pc:sldChg chg="modAnim">
        <pc:chgData name="WENDELL PIRES GUARIENTO" userId="525f7ba1-4f3a-4a2d-84b0-f577e5910039" providerId="ADAL" clId="{ED49AE6E-B1C2-46F8-A38F-42926E1D7D31}" dt="2022-06-21T21:36:10.453" v="389"/>
        <pc:sldMkLst>
          <pc:docMk/>
          <pc:sldMk cId="2956646600" sldId="279"/>
        </pc:sldMkLst>
      </pc:sldChg>
      <pc:sldChg chg="modSp mod modAnim">
        <pc:chgData name="WENDELL PIRES GUARIENTO" userId="525f7ba1-4f3a-4a2d-84b0-f577e5910039" providerId="ADAL" clId="{ED49AE6E-B1C2-46F8-A38F-42926E1D7D31}" dt="2022-06-21T21:32:26.893" v="360"/>
        <pc:sldMkLst>
          <pc:docMk/>
          <pc:sldMk cId="2661565640" sldId="282"/>
        </pc:sldMkLst>
        <pc:spChg chg="mod">
          <ac:chgData name="WENDELL PIRES GUARIENTO" userId="525f7ba1-4f3a-4a2d-84b0-f577e5910039" providerId="ADAL" clId="{ED49AE6E-B1C2-46F8-A38F-42926E1D7D31}" dt="2022-06-21T21:32:12.818" v="358" actId="255"/>
          <ac:spMkLst>
            <pc:docMk/>
            <pc:sldMk cId="2661565640" sldId="282"/>
            <ac:spMk id="2" creationId="{4548D077-ADA0-F2C9-981D-B2BBCAE516CA}"/>
          </ac:spMkLst>
        </pc:spChg>
      </pc:sldChg>
      <pc:sldChg chg="modAnim addCm">
        <pc:chgData name="WENDELL PIRES GUARIENTO" userId="525f7ba1-4f3a-4a2d-84b0-f577e5910039" providerId="ADAL" clId="{ED49AE6E-B1C2-46F8-A38F-42926E1D7D31}" dt="2022-06-21T21:32:29.811" v="361"/>
        <pc:sldMkLst>
          <pc:docMk/>
          <pc:sldMk cId="3587017496" sldId="283"/>
        </pc:sldMkLst>
      </pc:sldChg>
      <pc:sldChg chg="modSp mod modTransition modAnim">
        <pc:chgData name="WENDELL PIRES GUARIENTO" userId="525f7ba1-4f3a-4a2d-84b0-f577e5910039" providerId="ADAL" clId="{ED49AE6E-B1C2-46F8-A38F-42926E1D7D31}" dt="2022-06-21T21:37:12.806" v="402"/>
        <pc:sldMkLst>
          <pc:docMk/>
          <pc:sldMk cId="981333418" sldId="284"/>
        </pc:sldMkLst>
        <pc:spChg chg="mod">
          <ac:chgData name="WENDELL PIRES GUARIENTO" userId="525f7ba1-4f3a-4a2d-84b0-f577e5910039" providerId="ADAL" clId="{ED49AE6E-B1C2-46F8-A38F-42926E1D7D31}" dt="2022-06-21T21:24:33.370" v="309" actId="20577"/>
          <ac:spMkLst>
            <pc:docMk/>
            <pc:sldMk cId="981333418" sldId="284"/>
            <ac:spMk id="2" creationId="{5045E64F-74DF-3496-B8A9-10DAECF4F4E2}"/>
          </ac:spMkLst>
        </pc:spChg>
      </pc:sldChg>
      <pc:sldChg chg="del">
        <pc:chgData name="WENDELL PIRES GUARIENTO" userId="525f7ba1-4f3a-4a2d-84b0-f577e5910039" providerId="ADAL" clId="{ED49AE6E-B1C2-46F8-A38F-42926E1D7D31}" dt="2022-06-21T21:22:22.346" v="302" actId="47"/>
        <pc:sldMkLst>
          <pc:docMk/>
          <pc:sldMk cId="2754854561" sldId="285"/>
        </pc:sldMkLst>
      </pc:sldChg>
      <pc:sldChg chg="del ord">
        <pc:chgData name="WENDELL PIRES GUARIENTO" userId="525f7ba1-4f3a-4a2d-84b0-f577e5910039" providerId="ADAL" clId="{ED49AE6E-B1C2-46F8-A38F-42926E1D7D31}" dt="2022-06-21T21:25:36.930" v="310" actId="2696"/>
        <pc:sldMkLst>
          <pc:docMk/>
          <pc:sldMk cId="1177187897" sldId="286"/>
        </pc:sldMkLst>
      </pc:sldChg>
      <pc:sldChg chg="modTransition">
        <pc:chgData name="WENDELL PIRES GUARIENTO" userId="525f7ba1-4f3a-4a2d-84b0-f577e5910039" providerId="ADAL" clId="{ED49AE6E-B1C2-46F8-A38F-42926E1D7D31}" dt="2022-06-21T21:34:58.760" v="377"/>
        <pc:sldMkLst>
          <pc:docMk/>
          <pc:sldMk cId="1539011851" sldId="287"/>
        </pc:sldMkLst>
      </pc:sldChg>
      <pc:sldChg chg="addSp delSp modSp mod delAnim modAnim">
        <pc:chgData name="WENDELL PIRES GUARIENTO" userId="525f7ba1-4f3a-4a2d-84b0-f577e5910039" providerId="ADAL" clId="{ED49AE6E-B1C2-46F8-A38F-42926E1D7D31}" dt="2022-06-21T21:14:41.522" v="271" actId="21"/>
        <pc:sldMkLst>
          <pc:docMk/>
          <pc:sldMk cId="2298238008" sldId="289"/>
        </pc:sldMkLst>
        <pc:spChg chg="mod ord">
          <ac:chgData name="WENDELL PIRES GUARIENTO" userId="525f7ba1-4f3a-4a2d-84b0-f577e5910039" providerId="ADAL" clId="{ED49AE6E-B1C2-46F8-A38F-42926E1D7D31}" dt="2022-06-21T20:48:04.421" v="70"/>
          <ac:spMkLst>
            <pc:docMk/>
            <pc:sldMk cId="2298238008" sldId="289"/>
            <ac:spMk id="8" creationId="{6A479531-8A8E-8FED-CAE2-4AE973D1E4B0}"/>
          </ac:spMkLst>
        </pc:spChg>
        <pc:spChg chg="add del mod">
          <ac:chgData name="WENDELL PIRES GUARIENTO" userId="525f7ba1-4f3a-4a2d-84b0-f577e5910039" providerId="ADAL" clId="{ED49AE6E-B1C2-46F8-A38F-42926E1D7D31}" dt="2022-06-21T20:46:06.881" v="49" actId="478"/>
          <ac:spMkLst>
            <pc:docMk/>
            <pc:sldMk cId="2298238008" sldId="289"/>
            <ac:spMk id="21" creationId="{F1A31315-A077-60EC-1112-4478CD901C28}"/>
          </ac:spMkLst>
        </pc:spChg>
        <pc:spChg chg="add mod">
          <ac:chgData name="WENDELL PIRES GUARIENTO" userId="525f7ba1-4f3a-4a2d-84b0-f577e5910039" providerId="ADAL" clId="{ED49AE6E-B1C2-46F8-A38F-42926E1D7D31}" dt="2022-06-21T20:50:21.906" v="92" actId="571"/>
          <ac:spMkLst>
            <pc:docMk/>
            <pc:sldMk cId="2298238008" sldId="289"/>
            <ac:spMk id="54" creationId="{3B1E8253-00D4-9536-87E6-E03B3E4B2A77}"/>
          </ac:spMkLst>
        </pc:spChg>
        <pc:spChg chg="add mod">
          <ac:chgData name="WENDELL PIRES GUARIENTO" userId="525f7ba1-4f3a-4a2d-84b0-f577e5910039" providerId="ADAL" clId="{ED49AE6E-B1C2-46F8-A38F-42926E1D7D31}" dt="2022-06-21T20:52:53.384" v="118" actId="571"/>
          <ac:spMkLst>
            <pc:docMk/>
            <pc:sldMk cId="2298238008" sldId="289"/>
            <ac:spMk id="59" creationId="{203FEF50-3133-D71A-2BC6-D369A733C2F1}"/>
          </ac:spMkLst>
        </pc:spChg>
        <pc:spChg chg="add mod">
          <ac:chgData name="WENDELL PIRES GUARIENTO" userId="525f7ba1-4f3a-4a2d-84b0-f577e5910039" providerId="ADAL" clId="{ED49AE6E-B1C2-46F8-A38F-42926E1D7D31}" dt="2022-06-21T20:53:34.080" v="123" actId="571"/>
          <ac:spMkLst>
            <pc:docMk/>
            <pc:sldMk cId="2298238008" sldId="289"/>
            <ac:spMk id="61" creationId="{B915CD13-5B50-DFAA-FF8C-0FCDD7607049}"/>
          </ac:spMkLst>
        </pc:spChg>
        <pc:grpChg chg="add mod">
          <ac:chgData name="WENDELL PIRES GUARIENTO" userId="525f7ba1-4f3a-4a2d-84b0-f577e5910039" providerId="ADAL" clId="{ED49AE6E-B1C2-46F8-A38F-42926E1D7D31}" dt="2022-06-21T21:04:43.185" v="216" actId="164"/>
          <ac:grpSpMkLst>
            <pc:docMk/>
            <pc:sldMk cId="2298238008" sldId="289"/>
            <ac:grpSpMk id="2" creationId="{6E1127C8-D03C-38DC-69E7-B66737577D32}"/>
          </ac:grpSpMkLst>
        </pc:grpChg>
        <pc:grpChg chg="add del mod">
          <ac:chgData name="WENDELL PIRES GUARIENTO" userId="525f7ba1-4f3a-4a2d-84b0-f577e5910039" providerId="ADAL" clId="{ED49AE6E-B1C2-46F8-A38F-42926E1D7D31}" dt="2022-06-21T20:47:42.062" v="65" actId="478"/>
          <ac:grpSpMkLst>
            <pc:docMk/>
            <pc:sldMk cId="2298238008" sldId="289"/>
            <ac:grpSpMk id="23" creationId="{7FB4CC1D-D80B-2D05-1211-99FA95BFF9B6}"/>
          </ac:grpSpMkLst>
        </pc:grpChg>
        <pc:grpChg chg="mod">
          <ac:chgData name="WENDELL PIRES GUARIENTO" userId="525f7ba1-4f3a-4a2d-84b0-f577e5910039" providerId="ADAL" clId="{ED49AE6E-B1C2-46F8-A38F-42926E1D7D31}" dt="2022-06-21T20:47:21.661" v="55" actId="571"/>
          <ac:grpSpMkLst>
            <pc:docMk/>
            <pc:sldMk cId="2298238008" sldId="289"/>
            <ac:grpSpMk id="25" creationId="{2DF20241-9563-8B48-0F35-E24EBD6D8B1A}"/>
          </ac:grpSpMkLst>
        </pc:grpChg>
        <pc:grpChg chg="mod">
          <ac:chgData name="WENDELL PIRES GUARIENTO" userId="525f7ba1-4f3a-4a2d-84b0-f577e5910039" providerId="ADAL" clId="{ED49AE6E-B1C2-46F8-A38F-42926E1D7D31}" dt="2022-06-21T20:47:21.661" v="55" actId="571"/>
          <ac:grpSpMkLst>
            <pc:docMk/>
            <pc:sldMk cId="2298238008" sldId="289"/>
            <ac:grpSpMk id="28" creationId="{2D04930A-DA65-5F0B-B78F-BACD87C4541E}"/>
          </ac:grpSpMkLst>
        </pc:grpChg>
        <pc:grpChg chg="mod">
          <ac:chgData name="WENDELL PIRES GUARIENTO" userId="525f7ba1-4f3a-4a2d-84b0-f577e5910039" providerId="ADAL" clId="{ED49AE6E-B1C2-46F8-A38F-42926E1D7D31}" dt="2022-06-21T20:47:21.661" v="55" actId="571"/>
          <ac:grpSpMkLst>
            <pc:docMk/>
            <pc:sldMk cId="2298238008" sldId="289"/>
            <ac:grpSpMk id="29" creationId="{8475AAF0-5C38-154E-1C23-3F26AF4659EC}"/>
          </ac:grpSpMkLst>
        </pc:grpChg>
        <pc:grpChg chg="del mod">
          <ac:chgData name="WENDELL PIRES GUARIENTO" userId="525f7ba1-4f3a-4a2d-84b0-f577e5910039" providerId="ADAL" clId="{ED49AE6E-B1C2-46F8-A38F-42926E1D7D31}" dt="2022-06-21T21:00:07.565" v="200" actId="165"/>
          <ac:grpSpMkLst>
            <pc:docMk/>
            <pc:sldMk cId="2298238008" sldId="289"/>
            <ac:grpSpMk id="32" creationId="{290AB918-CB35-0121-6E90-CAB4397F1D6B}"/>
          </ac:grpSpMkLst>
        </pc:grpChg>
        <pc:grpChg chg="mod topLvl">
          <ac:chgData name="WENDELL PIRES GUARIENTO" userId="525f7ba1-4f3a-4a2d-84b0-f577e5910039" providerId="ADAL" clId="{ED49AE6E-B1C2-46F8-A38F-42926E1D7D31}" dt="2022-06-21T21:00:07.565" v="200" actId="165"/>
          <ac:grpSpMkLst>
            <pc:docMk/>
            <pc:sldMk cId="2298238008" sldId="289"/>
            <ac:grpSpMk id="34" creationId="{643B7D89-7AB5-187C-7A5E-DBCC99CCFBA4}"/>
          </ac:grpSpMkLst>
        </pc:grpChg>
        <pc:grpChg chg="mod topLvl">
          <ac:chgData name="WENDELL PIRES GUARIENTO" userId="525f7ba1-4f3a-4a2d-84b0-f577e5910039" providerId="ADAL" clId="{ED49AE6E-B1C2-46F8-A38F-42926E1D7D31}" dt="2022-06-21T21:00:07.565" v="200" actId="165"/>
          <ac:grpSpMkLst>
            <pc:docMk/>
            <pc:sldMk cId="2298238008" sldId="289"/>
            <ac:grpSpMk id="36" creationId="{C45FB3B8-CE96-FE48-F1EB-7BCE4D41F927}"/>
          </ac:grpSpMkLst>
        </pc:grpChg>
        <pc:grpChg chg="mod topLvl">
          <ac:chgData name="WENDELL PIRES GUARIENTO" userId="525f7ba1-4f3a-4a2d-84b0-f577e5910039" providerId="ADAL" clId="{ED49AE6E-B1C2-46F8-A38F-42926E1D7D31}" dt="2022-06-21T21:00:07.565" v="200" actId="165"/>
          <ac:grpSpMkLst>
            <pc:docMk/>
            <pc:sldMk cId="2298238008" sldId="289"/>
            <ac:grpSpMk id="37" creationId="{7C235253-017B-5998-1CD9-45B696C3E918}"/>
          </ac:grpSpMkLst>
        </pc:grpChg>
        <pc:picChg chg="mod ord modCrop">
          <ac:chgData name="WENDELL PIRES GUARIENTO" userId="525f7ba1-4f3a-4a2d-84b0-f577e5910039" providerId="ADAL" clId="{ED49AE6E-B1C2-46F8-A38F-42926E1D7D31}" dt="2022-06-21T20:56:01.734" v="146" actId="13244"/>
          <ac:picMkLst>
            <pc:docMk/>
            <pc:sldMk cId="2298238008" sldId="289"/>
            <ac:picMk id="3" creationId="{C03CDBC0-1A56-E5DA-13E4-0E45ABC74AA2}"/>
          </ac:picMkLst>
        </pc:picChg>
        <pc:picChg chg="add del mod modCrop">
          <ac:chgData name="WENDELL PIRES GUARIENTO" userId="525f7ba1-4f3a-4a2d-84b0-f577e5910039" providerId="ADAL" clId="{ED49AE6E-B1C2-46F8-A38F-42926E1D7D31}" dt="2022-06-21T20:46:02.271" v="46" actId="478"/>
          <ac:picMkLst>
            <pc:docMk/>
            <pc:sldMk cId="2298238008" sldId="289"/>
            <ac:picMk id="18" creationId="{47F4CCA3-AAB8-197D-8252-E3E40461B0CD}"/>
          </ac:picMkLst>
        </pc:picChg>
        <pc:picChg chg="add mod">
          <ac:chgData name="WENDELL PIRES GUARIENTO" userId="525f7ba1-4f3a-4a2d-84b0-f577e5910039" providerId="ADAL" clId="{ED49AE6E-B1C2-46F8-A38F-42926E1D7D31}" dt="2022-06-21T20:44:06.766" v="32" actId="571"/>
          <ac:picMkLst>
            <pc:docMk/>
            <pc:sldMk cId="2298238008" sldId="289"/>
            <ac:picMk id="19" creationId="{65F694F3-E653-1742-B148-515BEF0B2C46}"/>
          </ac:picMkLst>
        </pc:picChg>
        <pc:picChg chg="add del mod modCrop">
          <ac:chgData name="WENDELL PIRES GUARIENTO" userId="525f7ba1-4f3a-4a2d-84b0-f577e5910039" providerId="ADAL" clId="{ED49AE6E-B1C2-46F8-A38F-42926E1D7D31}" dt="2022-06-21T20:46:02.271" v="46" actId="478"/>
          <ac:picMkLst>
            <pc:docMk/>
            <pc:sldMk cId="2298238008" sldId="289"/>
            <ac:picMk id="20" creationId="{9AE9AA24-E0E5-D52D-3148-F30694CFCB50}"/>
          </ac:picMkLst>
        </pc:picChg>
        <pc:picChg chg="add del mod">
          <ac:chgData name="WENDELL PIRES GUARIENTO" userId="525f7ba1-4f3a-4a2d-84b0-f577e5910039" providerId="ADAL" clId="{ED49AE6E-B1C2-46F8-A38F-42926E1D7D31}" dt="2022-06-21T20:45:56.502" v="44" actId="478"/>
          <ac:picMkLst>
            <pc:docMk/>
            <pc:sldMk cId="2298238008" sldId="289"/>
            <ac:picMk id="22" creationId="{142056A3-0190-7356-854C-2F1A9850B821}"/>
          </ac:picMkLst>
        </pc:picChg>
        <pc:picChg chg="mod">
          <ac:chgData name="WENDELL PIRES GUARIENTO" userId="525f7ba1-4f3a-4a2d-84b0-f577e5910039" providerId="ADAL" clId="{ED49AE6E-B1C2-46F8-A38F-42926E1D7D31}" dt="2022-06-21T20:47:21.661" v="55" actId="571"/>
          <ac:picMkLst>
            <pc:docMk/>
            <pc:sldMk cId="2298238008" sldId="289"/>
            <ac:picMk id="24" creationId="{6F5E62DD-74A4-A57F-636F-CE59C684EC51}"/>
          </ac:picMkLst>
        </pc:picChg>
        <pc:picChg chg="add del mod">
          <ac:chgData name="WENDELL PIRES GUARIENTO" userId="525f7ba1-4f3a-4a2d-84b0-f577e5910039" providerId="ADAL" clId="{ED49AE6E-B1C2-46F8-A38F-42926E1D7D31}" dt="2022-06-21T21:14:41.522" v="271" actId="21"/>
          <ac:picMkLst>
            <pc:docMk/>
            <pc:sldMk cId="2298238008" sldId="289"/>
            <ac:picMk id="26" creationId="{418B5E71-8C17-17A3-FC2D-BFCBAA383670}"/>
          </ac:picMkLst>
        </pc:picChg>
        <pc:picChg chg="mod">
          <ac:chgData name="WENDELL PIRES GUARIENTO" userId="525f7ba1-4f3a-4a2d-84b0-f577e5910039" providerId="ADAL" clId="{ED49AE6E-B1C2-46F8-A38F-42926E1D7D31}" dt="2022-06-21T20:47:21.661" v="55" actId="571"/>
          <ac:picMkLst>
            <pc:docMk/>
            <pc:sldMk cId="2298238008" sldId="289"/>
            <ac:picMk id="27" creationId="{EC2544FE-A9E7-5B74-58BF-899C628DD172}"/>
          </ac:picMkLst>
        </pc:picChg>
        <pc:picChg chg="mod">
          <ac:chgData name="WENDELL PIRES GUARIENTO" userId="525f7ba1-4f3a-4a2d-84b0-f577e5910039" providerId="ADAL" clId="{ED49AE6E-B1C2-46F8-A38F-42926E1D7D31}" dt="2022-06-21T20:47:21.661" v="55" actId="571"/>
          <ac:picMkLst>
            <pc:docMk/>
            <pc:sldMk cId="2298238008" sldId="289"/>
            <ac:picMk id="30" creationId="{3FE744C7-AA71-9641-CCF7-9AAC8A8D734D}"/>
          </ac:picMkLst>
        </pc:picChg>
        <pc:picChg chg="mod">
          <ac:chgData name="WENDELL PIRES GUARIENTO" userId="525f7ba1-4f3a-4a2d-84b0-f577e5910039" providerId="ADAL" clId="{ED49AE6E-B1C2-46F8-A38F-42926E1D7D31}" dt="2022-06-21T20:47:21.661" v="55" actId="571"/>
          <ac:picMkLst>
            <pc:docMk/>
            <pc:sldMk cId="2298238008" sldId="289"/>
            <ac:picMk id="31" creationId="{139E6119-26E0-85A7-2DFC-7B7816DFEE56}"/>
          </ac:picMkLst>
        </pc:picChg>
        <pc:picChg chg="mod topLvl">
          <ac:chgData name="WENDELL PIRES GUARIENTO" userId="525f7ba1-4f3a-4a2d-84b0-f577e5910039" providerId="ADAL" clId="{ED49AE6E-B1C2-46F8-A38F-42926E1D7D31}" dt="2022-06-21T21:04:43.185" v="216" actId="164"/>
          <ac:picMkLst>
            <pc:docMk/>
            <pc:sldMk cId="2298238008" sldId="289"/>
            <ac:picMk id="33" creationId="{AE70C07C-B926-AF3E-ECB2-1955E64B304D}"/>
          </ac:picMkLst>
        </pc:picChg>
        <pc:picChg chg="mod topLvl">
          <ac:chgData name="WENDELL PIRES GUARIENTO" userId="525f7ba1-4f3a-4a2d-84b0-f577e5910039" providerId="ADAL" clId="{ED49AE6E-B1C2-46F8-A38F-42926E1D7D31}" dt="2022-06-21T21:00:07.565" v="200" actId="165"/>
          <ac:picMkLst>
            <pc:docMk/>
            <pc:sldMk cId="2298238008" sldId="289"/>
            <ac:picMk id="35" creationId="{DEB7C032-B4A3-D270-36EA-B1DEBA313730}"/>
          </ac:picMkLst>
        </pc:picChg>
        <pc:picChg chg="mod">
          <ac:chgData name="WENDELL PIRES GUARIENTO" userId="525f7ba1-4f3a-4a2d-84b0-f577e5910039" providerId="ADAL" clId="{ED49AE6E-B1C2-46F8-A38F-42926E1D7D31}" dt="2022-06-21T21:00:07.565" v="200" actId="165"/>
          <ac:picMkLst>
            <pc:docMk/>
            <pc:sldMk cId="2298238008" sldId="289"/>
            <ac:picMk id="38" creationId="{4E4C23FF-3708-E84E-F90D-78AAAC4FB294}"/>
          </ac:picMkLst>
        </pc:picChg>
        <pc:picChg chg="mod">
          <ac:chgData name="WENDELL PIRES GUARIENTO" userId="525f7ba1-4f3a-4a2d-84b0-f577e5910039" providerId="ADAL" clId="{ED49AE6E-B1C2-46F8-A38F-42926E1D7D31}" dt="2022-06-21T21:00:07.565" v="200" actId="165"/>
          <ac:picMkLst>
            <pc:docMk/>
            <pc:sldMk cId="2298238008" sldId="289"/>
            <ac:picMk id="39" creationId="{3E9BE312-DD16-4D15-F599-EAD708832037}"/>
          </ac:picMkLst>
        </pc:picChg>
        <pc:picChg chg="mod">
          <ac:chgData name="WENDELL PIRES GUARIENTO" userId="525f7ba1-4f3a-4a2d-84b0-f577e5910039" providerId="ADAL" clId="{ED49AE6E-B1C2-46F8-A38F-42926E1D7D31}" dt="2022-06-21T21:00:07.565" v="200" actId="165"/>
          <ac:picMkLst>
            <pc:docMk/>
            <pc:sldMk cId="2298238008" sldId="289"/>
            <ac:picMk id="40" creationId="{AE5EE297-854F-6EA4-18DA-F094EB6BC330}"/>
          </ac:picMkLst>
        </pc:picChg>
        <pc:picChg chg="mod">
          <ac:chgData name="WENDELL PIRES GUARIENTO" userId="525f7ba1-4f3a-4a2d-84b0-f577e5910039" providerId="ADAL" clId="{ED49AE6E-B1C2-46F8-A38F-42926E1D7D31}" dt="2022-06-21T21:00:07.565" v="200" actId="165"/>
          <ac:picMkLst>
            <pc:docMk/>
            <pc:sldMk cId="2298238008" sldId="289"/>
            <ac:picMk id="41" creationId="{53631C4F-BA56-EC4F-41FD-30B55658BC7C}"/>
          </ac:picMkLst>
        </pc:picChg>
        <pc:picChg chg="mod">
          <ac:chgData name="WENDELL PIRES GUARIENTO" userId="525f7ba1-4f3a-4a2d-84b0-f577e5910039" providerId="ADAL" clId="{ED49AE6E-B1C2-46F8-A38F-42926E1D7D31}" dt="2022-06-21T21:00:07.565" v="200" actId="165"/>
          <ac:picMkLst>
            <pc:docMk/>
            <pc:sldMk cId="2298238008" sldId="289"/>
            <ac:picMk id="42" creationId="{1993BD7B-DD61-6EC5-3452-FEF43967EB0F}"/>
          </ac:picMkLst>
        </pc:picChg>
        <pc:picChg chg="mod">
          <ac:chgData name="WENDELL PIRES GUARIENTO" userId="525f7ba1-4f3a-4a2d-84b0-f577e5910039" providerId="ADAL" clId="{ED49AE6E-B1C2-46F8-A38F-42926E1D7D31}" dt="2022-06-21T21:00:07.565" v="200" actId="165"/>
          <ac:picMkLst>
            <pc:docMk/>
            <pc:sldMk cId="2298238008" sldId="289"/>
            <ac:picMk id="43" creationId="{CB628BC6-B4EC-E1E4-A2A3-06F9295BF675}"/>
          </ac:picMkLst>
        </pc:picChg>
        <pc:picChg chg="mod">
          <ac:chgData name="WENDELL PIRES GUARIENTO" userId="525f7ba1-4f3a-4a2d-84b0-f577e5910039" providerId="ADAL" clId="{ED49AE6E-B1C2-46F8-A38F-42926E1D7D31}" dt="2022-06-21T20:47:21.661" v="55" actId="571"/>
          <ac:picMkLst>
            <pc:docMk/>
            <pc:sldMk cId="2298238008" sldId="289"/>
            <ac:picMk id="44" creationId="{4F59F52C-AE4C-23AB-6575-8797227E12B9}"/>
          </ac:picMkLst>
        </pc:picChg>
        <pc:picChg chg="mod topLvl">
          <ac:chgData name="WENDELL PIRES GUARIENTO" userId="525f7ba1-4f3a-4a2d-84b0-f577e5910039" providerId="ADAL" clId="{ED49AE6E-B1C2-46F8-A38F-42926E1D7D31}" dt="2022-06-21T21:04:43.185" v="216" actId="164"/>
          <ac:picMkLst>
            <pc:docMk/>
            <pc:sldMk cId="2298238008" sldId="289"/>
            <ac:picMk id="45" creationId="{6C6DFCD0-EC64-3142-CBED-A7856572FD2C}"/>
          </ac:picMkLst>
        </pc:picChg>
        <pc:picChg chg="mod">
          <ac:chgData name="WENDELL PIRES GUARIENTO" userId="525f7ba1-4f3a-4a2d-84b0-f577e5910039" providerId="ADAL" clId="{ED49AE6E-B1C2-46F8-A38F-42926E1D7D31}" dt="2022-06-21T20:47:21.661" v="55" actId="571"/>
          <ac:picMkLst>
            <pc:docMk/>
            <pc:sldMk cId="2298238008" sldId="289"/>
            <ac:picMk id="46" creationId="{A260486A-8120-4AD9-5F0F-FEF6D5072408}"/>
          </ac:picMkLst>
        </pc:picChg>
        <pc:picChg chg="mod">
          <ac:chgData name="WENDELL PIRES GUARIENTO" userId="525f7ba1-4f3a-4a2d-84b0-f577e5910039" providerId="ADAL" clId="{ED49AE6E-B1C2-46F8-A38F-42926E1D7D31}" dt="2022-06-21T20:47:21.661" v="55" actId="571"/>
          <ac:picMkLst>
            <pc:docMk/>
            <pc:sldMk cId="2298238008" sldId="289"/>
            <ac:picMk id="47" creationId="{147F6F2C-048B-549F-1AB8-901E9086B579}"/>
          </ac:picMkLst>
        </pc:picChg>
        <pc:picChg chg="mod">
          <ac:chgData name="WENDELL PIRES GUARIENTO" userId="525f7ba1-4f3a-4a2d-84b0-f577e5910039" providerId="ADAL" clId="{ED49AE6E-B1C2-46F8-A38F-42926E1D7D31}" dt="2022-06-21T20:47:21.661" v="55" actId="571"/>
          <ac:picMkLst>
            <pc:docMk/>
            <pc:sldMk cId="2298238008" sldId="289"/>
            <ac:picMk id="48" creationId="{FBDB89EE-D9EA-E612-8CEB-14854CB6DD0F}"/>
          </ac:picMkLst>
        </pc:picChg>
        <pc:picChg chg="mod">
          <ac:chgData name="WENDELL PIRES GUARIENTO" userId="525f7ba1-4f3a-4a2d-84b0-f577e5910039" providerId="ADAL" clId="{ED49AE6E-B1C2-46F8-A38F-42926E1D7D31}" dt="2022-06-21T20:47:21.661" v="55" actId="571"/>
          <ac:picMkLst>
            <pc:docMk/>
            <pc:sldMk cId="2298238008" sldId="289"/>
            <ac:picMk id="49" creationId="{BBA3D80C-E604-8056-C299-37E16481FE18}"/>
          </ac:picMkLst>
        </pc:picChg>
        <pc:picChg chg="add mod modCrop">
          <ac:chgData name="WENDELL PIRES GUARIENTO" userId="525f7ba1-4f3a-4a2d-84b0-f577e5910039" providerId="ADAL" clId="{ED49AE6E-B1C2-46F8-A38F-42926E1D7D31}" dt="2022-06-21T20:57:55.005" v="176" actId="14100"/>
          <ac:picMkLst>
            <pc:docMk/>
            <pc:sldMk cId="2298238008" sldId="289"/>
            <ac:picMk id="50" creationId="{8D5B654F-37CF-B77A-05AB-B0DF658DC23D}"/>
          </ac:picMkLst>
        </pc:picChg>
        <pc:picChg chg="add mod modCrop">
          <ac:chgData name="WENDELL PIRES GUARIENTO" userId="525f7ba1-4f3a-4a2d-84b0-f577e5910039" providerId="ADAL" clId="{ED49AE6E-B1C2-46F8-A38F-42926E1D7D31}" dt="2022-06-21T20:58:04.694" v="177" actId="14100"/>
          <ac:picMkLst>
            <pc:docMk/>
            <pc:sldMk cId="2298238008" sldId="289"/>
            <ac:picMk id="51" creationId="{534E3B83-CFA3-87F0-A526-6913A53E7ABF}"/>
          </ac:picMkLst>
        </pc:picChg>
        <pc:picChg chg="add mod">
          <ac:chgData name="WENDELL PIRES GUARIENTO" userId="525f7ba1-4f3a-4a2d-84b0-f577e5910039" providerId="ADAL" clId="{ED49AE6E-B1C2-46F8-A38F-42926E1D7D31}" dt="2022-06-21T20:49:54.278" v="86" actId="571"/>
          <ac:picMkLst>
            <pc:docMk/>
            <pc:sldMk cId="2298238008" sldId="289"/>
            <ac:picMk id="52" creationId="{72A57EC3-2F2F-F77F-0AE4-214385480482}"/>
          </ac:picMkLst>
        </pc:picChg>
        <pc:picChg chg="add mod modCrop">
          <ac:chgData name="WENDELL PIRES GUARIENTO" userId="525f7ba1-4f3a-4a2d-84b0-f577e5910039" providerId="ADAL" clId="{ED49AE6E-B1C2-46F8-A38F-42926E1D7D31}" dt="2022-06-21T20:58:16.203" v="180" actId="1076"/>
          <ac:picMkLst>
            <pc:docMk/>
            <pc:sldMk cId="2298238008" sldId="289"/>
            <ac:picMk id="53" creationId="{C451BCF1-BA0B-C044-91F7-B13EA2366F6B}"/>
          </ac:picMkLst>
        </pc:picChg>
        <pc:picChg chg="add mod">
          <ac:chgData name="WENDELL PIRES GUARIENTO" userId="525f7ba1-4f3a-4a2d-84b0-f577e5910039" providerId="ADAL" clId="{ED49AE6E-B1C2-46F8-A38F-42926E1D7D31}" dt="2022-06-21T20:50:21.906" v="92" actId="571"/>
          <ac:picMkLst>
            <pc:docMk/>
            <pc:sldMk cId="2298238008" sldId="289"/>
            <ac:picMk id="55" creationId="{78339264-A94B-04DF-CBB3-AE0C0463433B}"/>
          </ac:picMkLst>
        </pc:picChg>
        <pc:picChg chg="add mod modCrop">
          <ac:chgData name="WENDELL PIRES GUARIENTO" userId="525f7ba1-4f3a-4a2d-84b0-f577e5910039" providerId="ADAL" clId="{ED49AE6E-B1C2-46F8-A38F-42926E1D7D31}" dt="2022-06-21T20:58:51.979" v="190" actId="14100"/>
          <ac:picMkLst>
            <pc:docMk/>
            <pc:sldMk cId="2298238008" sldId="289"/>
            <ac:picMk id="56" creationId="{E14E52F1-7F13-ACB7-5051-DD5B45DF3C34}"/>
          </ac:picMkLst>
        </pc:picChg>
        <pc:picChg chg="add mod">
          <ac:chgData name="WENDELL PIRES GUARIENTO" userId="525f7ba1-4f3a-4a2d-84b0-f577e5910039" providerId="ADAL" clId="{ED49AE6E-B1C2-46F8-A38F-42926E1D7D31}" dt="2022-06-21T20:52:09.919" v="112" actId="571"/>
          <ac:picMkLst>
            <pc:docMk/>
            <pc:sldMk cId="2298238008" sldId="289"/>
            <ac:picMk id="57" creationId="{A8A0F9DB-7AF9-9433-3D01-49CC84A5F21F}"/>
          </ac:picMkLst>
        </pc:picChg>
        <pc:picChg chg="add mod modCrop">
          <ac:chgData name="WENDELL PIRES GUARIENTO" userId="525f7ba1-4f3a-4a2d-84b0-f577e5910039" providerId="ADAL" clId="{ED49AE6E-B1C2-46F8-A38F-42926E1D7D31}" dt="2022-06-21T20:59:23.944" v="196" actId="1037"/>
          <ac:picMkLst>
            <pc:docMk/>
            <pc:sldMk cId="2298238008" sldId="289"/>
            <ac:picMk id="58" creationId="{CFE54B4F-55AC-D287-9E28-D699F271B2FA}"/>
          </ac:picMkLst>
        </pc:picChg>
        <pc:picChg chg="add mod">
          <ac:chgData name="WENDELL PIRES GUARIENTO" userId="525f7ba1-4f3a-4a2d-84b0-f577e5910039" providerId="ADAL" clId="{ED49AE6E-B1C2-46F8-A38F-42926E1D7D31}" dt="2022-06-21T20:52:53.384" v="118" actId="571"/>
          <ac:picMkLst>
            <pc:docMk/>
            <pc:sldMk cId="2298238008" sldId="289"/>
            <ac:picMk id="60" creationId="{33D3E639-C31F-CC17-837E-3F07103580DD}"/>
          </ac:picMkLst>
        </pc:picChg>
        <pc:picChg chg="add mod">
          <ac:chgData name="WENDELL PIRES GUARIENTO" userId="525f7ba1-4f3a-4a2d-84b0-f577e5910039" providerId="ADAL" clId="{ED49AE6E-B1C2-46F8-A38F-42926E1D7D31}" dt="2022-06-21T20:53:34.080" v="123" actId="571"/>
          <ac:picMkLst>
            <pc:docMk/>
            <pc:sldMk cId="2298238008" sldId="289"/>
            <ac:picMk id="62" creationId="{1617ED70-713B-7079-2C6E-D1AC4987F18F}"/>
          </ac:picMkLst>
        </pc:picChg>
        <pc:picChg chg="add mod modCrop">
          <ac:chgData name="WENDELL PIRES GUARIENTO" userId="525f7ba1-4f3a-4a2d-84b0-f577e5910039" providerId="ADAL" clId="{ED49AE6E-B1C2-46F8-A38F-42926E1D7D31}" dt="2022-06-21T20:57:34.965" v="172" actId="14100"/>
          <ac:picMkLst>
            <pc:docMk/>
            <pc:sldMk cId="2298238008" sldId="289"/>
            <ac:picMk id="63" creationId="{8D162050-8C3A-1CD8-AB17-3FC20D1B1197}"/>
          </ac:picMkLst>
        </pc:picChg>
        <pc:picChg chg="add mod modCrop">
          <ac:chgData name="WENDELL PIRES GUARIENTO" userId="525f7ba1-4f3a-4a2d-84b0-f577e5910039" providerId="ADAL" clId="{ED49AE6E-B1C2-46F8-A38F-42926E1D7D31}" dt="2022-06-21T20:57:34.965" v="172" actId="14100"/>
          <ac:picMkLst>
            <pc:docMk/>
            <pc:sldMk cId="2298238008" sldId="289"/>
            <ac:picMk id="64" creationId="{3F19C9D5-3062-1033-CFEA-F50081DD0154}"/>
          </ac:picMkLst>
        </pc:picChg>
      </pc:sldChg>
      <pc:sldChg chg="modSp mod ord modAnim addCm">
        <pc:chgData name="WENDELL PIRES GUARIENTO" userId="525f7ba1-4f3a-4a2d-84b0-f577e5910039" providerId="ADAL" clId="{ED49AE6E-B1C2-46F8-A38F-42926E1D7D31}" dt="2022-06-21T21:27:27.103" v="328"/>
        <pc:sldMkLst>
          <pc:docMk/>
          <pc:sldMk cId="2968600538" sldId="290"/>
        </pc:sldMkLst>
        <pc:picChg chg="mod">
          <ac:chgData name="WENDELL PIRES GUARIENTO" userId="525f7ba1-4f3a-4a2d-84b0-f577e5910039" providerId="ADAL" clId="{ED49AE6E-B1C2-46F8-A38F-42926E1D7D31}" dt="2022-06-21T20:41:15.002" v="3" actId="1076"/>
          <ac:picMkLst>
            <pc:docMk/>
            <pc:sldMk cId="2968600538" sldId="290"/>
            <ac:picMk id="4" creationId="{5CDC7D81-9148-2B94-ECCF-E5DD553616C8}"/>
          </ac:picMkLst>
        </pc:picChg>
        <pc:picChg chg="mod">
          <ac:chgData name="WENDELL PIRES GUARIENTO" userId="525f7ba1-4f3a-4a2d-84b0-f577e5910039" providerId="ADAL" clId="{ED49AE6E-B1C2-46F8-A38F-42926E1D7D31}" dt="2022-06-21T20:41:15.002" v="3" actId="1076"/>
          <ac:picMkLst>
            <pc:docMk/>
            <pc:sldMk cId="2968600538" sldId="290"/>
            <ac:picMk id="24" creationId="{4288CAA1-C8EB-448D-A811-AAB9E8E3C695}"/>
          </ac:picMkLst>
        </pc:picChg>
        <pc:picChg chg="mod">
          <ac:chgData name="WENDELL PIRES GUARIENTO" userId="525f7ba1-4f3a-4a2d-84b0-f577e5910039" providerId="ADAL" clId="{ED49AE6E-B1C2-46F8-A38F-42926E1D7D31}" dt="2022-06-21T20:41:15.002" v="3" actId="1076"/>
          <ac:picMkLst>
            <pc:docMk/>
            <pc:sldMk cId="2968600538" sldId="290"/>
            <ac:picMk id="25" creationId="{1BAE1574-3227-E13B-579D-7D1A1CA23BF4}"/>
          </ac:picMkLst>
        </pc:picChg>
      </pc:sldChg>
      <pc:sldChg chg="addSp delSp modSp add mod modAnim addCm modNotesTx">
        <pc:chgData name="WENDELL PIRES GUARIENTO" userId="525f7ba1-4f3a-4a2d-84b0-f577e5910039" providerId="ADAL" clId="{ED49AE6E-B1C2-46F8-A38F-42926E1D7D31}" dt="2022-06-21T21:25:54.077" v="313"/>
        <pc:sldMkLst>
          <pc:docMk/>
          <pc:sldMk cId="1063509376" sldId="291"/>
        </pc:sldMkLst>
        <pc:spChg chg="ord">
          <ac:chgData name="WENDELL PIRES GUARIENTO" userId="525f7ba1-4f3a-4a2d-84b0-f577e5910039" providerId="ADAL" clId="{ED49AE6E-B1C2-46F8-A38F-42926E1D7D31}" dt="2022-06-21T21:14:15.873" v="268" actId="13244"/>
          <ac:spMkLst>
            <pc:docMk/>
            <pc:sldMk cId="1063509376" sldId="291"/>
            <ac:spMk id="8" creationId="{6A479531-8A8E-8FED-CAE2-4AE973D1E4B0}"/>
          </ac:spMkLst>
        </pc:spChg>
        <pc:grpChg chg="del">
          <ac:chgData name="WENDELL PIRES GUARIENTO" userId="525f7ba1-4f3a-4a2d-84b0-f577e5910039" providerId="ADAL" clId="{ED49AE6E-B1C2-46F8-A38F-42926E1D7D31}" dt="2022-06-21T21:13:42.083" v="261" actId="478"/>
          <ac:grpSpMkLst>
            <pc:docMk/>
            <pc:sldMk cId="1063509376" sldId="291"/>
            <ac:grpSpMk id="5" creationId="{4C5696A5-00EF-8478-1436-C47D348DD9FE}"/>
          </ac:grpSpMkLst>
        </pc:grpChg>
        <pc:picChg chg="add mod">
          <ac:chgData name="WENDELL PIRES GUARIENTO" userId="525f7ba1-4f3a-4a2d-84b0-f577e5910039" providerId="ADAL" clId="{ED49AE6E-B1C2-46F8-A38F-42926E1D7D31}" dt="2022-06-21T21:18:19.436" v="286" actId="1076"/>
          <ac:picMkLst>
            <pc:docMk/>
            <pc:sldMk cId="1063509376" sldId="291"/>
            <ac:picMk id="2" creationId="{CB33C7A2-75D3-E685-F091-BAC77C6E6422}"/>
          </ac:picMkLst>
        </pc:picChg>
        <pc:picChg chg="ord">
          <ac:chgData name="WENDELL PIRES GUARIENTO" userId="525f7ba1-4f3a-4a2d-84b0-f577e5910039" providerId="ADAL" clId="{ED49AE6E-B1C2-46F8-A38F-42926E1D7D31}" dt="2022-06-21T21:13:51.944" v="262" actId="13244"/>
          <ac:picMkLst>
            <pc:docMk/>
            <pc:sldMk cId="1063509376" sldId="291"/>
            <ac:picMk id="3" creationId="{C03CDBC0-1A56-E5DA-13E4-0E45ABC74AA2}"/>
          </ac:picMkLst>
        </pc:picChg>
        <pc:picChg chg="del">
          <ac:chgData name="WENDELL PIRES GUARIENTO" userId="525f7ba1-4f3a-4a2d-84b0-f577e5910039" providerId="ADAL" clId="{ED49AE6E-B1C2-46F8-A38F-42926E1D7D31}" dt="2022-06-21T21:13:39.820" v="260" actId="478"/>
          <ac:picMkLst>
            <pc:docMk/>
            <pc:sldMk cId="1063509376" sldId="291"/>
            <ac:picMk id="4" creationId="{5CDC7D81-9148-2B94-ECCF-E5DD553616C8}"/>
          </ac:picMkLst>
        </pc:picChg>
        <pc:picChg chg="add mod modCrop">
          <ac:chgData name="WENDELL PIRES GUARIENTO" userId="525f7ba1-4f3a-4a2d-84b0-f577e5910039" providerId="ADAL" clId="{ED49AE6E-B1C2-46F8-A38F-42926E1D7D31}" dt="2022-06-21T21:14:22.922" v="270" actId="1076"/>
          <ac:picMkLst>
            <pc:docMk/>
            <pc:sldMk cId="1063509376" sldId="291"/>
            <ac:picMk id="10" creationId="{8BE5058A-29DB-369B-4958-CAECBE3D4693}"/>
          </ac:picMkLst>
        </pc:picChg>
        <pc:picChg chg="del">
          <ac:chgData name="WENDELL PIRES GUARIENTO" userId="525f7ba1-4f3a-4a2d-84b0-f577e5910039" providerId="ADAL" clId="{ED49AE6E-B1C2-46F8-A38F-42926E1D7D31}" dt="2022-06-21T21:13:39.820" v="260" actId="478"/>
          <ac:picMkLst>
            <pc:docMk/>
            <pc:sldMk cId="1063509376" sldId="291"/>
            <ac:picMk id="24" creationId="{4288CAA1-C8EB-448D-A811-AAB9E8E3C695}"/>
          </ac:picMkLst>
        </pc:picChg>
        <pc:picChg chg="del">
          <ac:chgData name="WENDELL PIRES GUARIENTO" userId="525f7ba1-4f3a-4a2d-84b0-f577e5910039" providerId="ADAL" clId="{ED49AE6E-B1C2-46F8-A38F-42926E1D7D31}" dt="2022-06-21T21:13:39.820" v="260" actId="478"/>
          <ac:picMkLst>
            <pc:docMk/>
            <pc:sldMk cId="1063509376" sldId="291"/>
            <ac:picMk id="25" creationId="{1BAE1574-3227-E13B-579D-7D1A1CA23BF4}"/>
          </ac:picMkLst>
        </pc:picChg>
      </pc:sldChg>
    </pc:docChg>
  </pc:docChgLst>
</pc:chgInfo>
</file>

<file path=ppt/comments/modernComment_102_9ADB6C49.xml><?xml version="1.0" encoding="utf-8"?>
<p188:cmLst xmlns:a="http://schemas.openxmlformats.org/drawingml/2006/main" xmlns:r="http://schemas.openxmlformats.org/officeDocument/2006/relationships" xmlns:p188="http://schemas.microsoft.com/office/powerpoint/2018/8/main">
  <p188:cm id="{04DE5DDD-C4C9-46D5-9E0F-36D8CF8A210C}" authorId="{2816174F-239D-C188-852A-A00960BFF344}" created="2022-06-20T16:08:21.457">
    <pc:sldMkLst xmlns:pc="http://schemas.microsoft.com/office/powerpoint/2013/main/command">
      <pc:docMk/>
      <pc:sldMk cId="2598071369" sldId="258"/>
    </pc:sldMkLst>
    <p188:txBody>
      <a:bodyPr/>
      <a:lstStyle/>
      <a:p>
        <a:r>
          <a:rPr lang="pt-BR"/>
          <a:t>Contribuindo no alcance, as plataformas de streamings como a Netflix já tem em seu catalogo diversos doramas sul-coreanos e os próprios animes, como Naruto, que estreou dublado no inicio da pandemia e foi levado para os rankings de mais assistidos em algumas semanas de isolamento. Junta dela, temos o prime video que também expande seu catalogo para os animes, além de plataformas exclusivas, focadas em produções japonesas como a crunchyroll e funimation que possuem mais de 1000 séries de animes e que a cada vez mais cresce em conteúdo na medida que novas produções são lançadas</a:t>
        </a:r>
      </a:p>
    </p188:txBody>
  </p188:cm>
</p188:cmLst>
</file>

<file path=ppt/comments/modernComment_103_3149FE2A.xml><?xml version="1.0" encoding="utf-8"?>
<p188:cmLst xmlns:a="http://schemas.openxmlformats.org/drawingml/2006/main" xmlns:r="http://schemas.openxmlformats.org/officeDocument/2006/relationships" xmlns:p188="http://schemas.microsoft.com/office/powerpoint/2018/8/main">
  <p188:cm id="{ADAC51F2-7E01-4C4D-9A51-BC5A6BC02346}" authorId="{2816174F-239D-C188-852A-A00960BFF344}" created="2022-06-20T16:16:14.823">
    <pc:sldMkLst xmlns:pc="http://schemas.microsoft.com/office/powerpoint/2013/main/command">
      <pc:docMk/>
      <pc:sldMk cId="826932778" sldId="259"/>
    </pc:sldMkLst>
    <p188:txBody>
      <a:bodyPr/>
      <a:lstStyle/>
      <a:p>
        <a:r>
          <a:rPr lang="pt-BR"/>
          <a:t>E falando sobre lançamentos, precisamos entender como funciona o mercado de animes nessa questão. Por ano, temos 4 levas de novas produções, cada uma sendo marcada por estações climáticas. Cada temporada de lançamento tem em média 20 séries novas de animes. Ou seja, por ano, temos 80 animes novos.</a:t>
        </a:r>
      </a:p>
    </p188:txBody>
  </p188:cm>
</p188:cmLst>
</file>

<file path=ppt/comments/modernComment_105_B0188C3.xml><?xml version="1.0" encoding="utf-8"?>
<p188:cmLst xmlns:a="http://schemas.openxmlformats.org/drawingml/2006/main" xmlns:r="http://schemas.openxmlformats.org/officeDocument/2006/relationships" xmlns:p188="http://schemas.microsoft.com/office/powerpoint/2018/8/main">
  <p188:cm id="{8B2BBF04-5B43-4657-9C9A-061C70643641}" authorId="{2816174F-239D-C188-852A-A00960BFF344}" created="2022-06-20T16:04:02.084">
    <pc:sldMkLst xmlns:pc="http://schemas.microsoft.com/office/powerpoint/2013/main/command">
      <pc:docMk/>
      <pc:sldMk cId="184649923" sldId="261"/>
    </pc:sldMkLst>
    <p188:txBody>
      <a:bodyPr/>
      <a:lstStyle/>
      <a:p>
        <a:r>
          <a:rPr lang="pt-BR"/>
          <a:t>O anime faz parte da cultura asiática, no caso a japonesa, que tem se mesclado no nosso dia a dia, seja em comidas, músicas e no caso, em obras visuais como os próprios animes. Isso se deve a globalização, que nos conecta com todo o mundo e conteúdos diversos.</a:t>
        </a:r>
      </a:p>
    </p188:txBody>
  </p188:cm>
</p188:cmLst>
</file>

<file path=ppt/comments/modernComment_109_D86AED0C.xml><?xml version="1.0" encoding="utf-8"?>
<p188:cmLst xmlns:a="http://schemas.openxmlformats.org/drawingml/2006/main" xmlns:r="http://schemas.openxmlformats.org/officeDocument/2006/relationships" xmlns:p188="http://schemas.microsoft.com/office/powerpoint/2018/8/main">
  <p188:cm id="{94711EAB-8A6E-46FB-ABFB-856DC0F99D13}" authorId="{463EC9C3-E116-46C8-9908-292ECBA791D8}" created="2022-06-20T22:44:17.995">
    <pc:sldMkLst xmlns:pc="http://schemas.microsoft.com/office/powerpoint/2013/main/command">
      <pc:docMk/>
      <pc:sldMk cId="3630886156" sldId="265"/>
    </pc:sldMkLst>
    <p188:txBody>
      <a:bodyPr/>
      <a:lstStyle/>
      <a:p>
        <a:r>
          <a:rPr lang="pt-BR"/>
          <a:t>Mas é nesse problema que o anitrends nasce como solução. </a:t>
        </a:r>
      </a:p>
    </p188:txBody>
  </p188:cm>
</p188:cmLst>
</file>

<file path=ppt/comments/modernComment_110_61863CD2.xml><?xml version="1.0" encoding="utf-8"?>
<p188:cmLst xmlns:a="http://schemas.openxmlformats.org/drawingml/2006/main" xmlns:r="http://schemas.openxmlformats.org/officeDocument/2006/relationships" xmlns:p188="http://schemas.microsoft.com/office/powerpoint/2018/8/main">
  <p188:cm id="{8D136C26-525C-4A1B-B65D-73282ADB94A3}" authorId="{2816174F-239D-C188-852A-A00960BFF344}" created="2022-06-21T16:14:11.295">
    <pc:sldMkLst xmlns:pc="http://schemas.microsoft.com/office/powerpoint/2013/main/command">
      <pc:docMk/>
      <pc:sldMk cId="1636187346" sldId="272"/>
    </pc:sldMkLst>
    <p188:txBody>
      <a:bodyPr/>
      <a:lstStyle/>
      <a:p>
        <a:r>
          <a:rPr lang="pt-BR"/>
          <a:t>A escolha das cores foi baseado no que a mesma comunica para o usuário. A cor azul se associa com o pensamento racional, com a parte intelectual, além de sensações de paz, tranquilidade e quietude. A escolha das cores neutras foi para dar harmonia no contraste aos tons de azul.</a:t>
        </a:r>
      </a:p>
    </p188:txBody>
  </p188:cm>
</p188:cmLst>
</file>

<file path=ppt/comments/modernComment_111_1338244D.xml><?xml version="1.0" encoding="utf-8"?>
<p188:cmLst xmlns:a="http://schemas.openxmlformats.org/drawingml/2006/main" xmlns:r="http://schemas.openxmlformats.org/officeDocument/2006/relationships" xmlns:p188="http://schemas.microsoft.com/office/powerpoint/2018/8/main">
  <p188:cm id="{B3DADEAC-00ED-402C-BBEB-2F6E070CB72A}" authorId="{2816174F-239D-C188-852A-A00960BFF344}" created="2022-06-21T16:38:58.249">
    <pc:sldMkLst xmlns:pc="http://schemas.microsoft.com/office/powerpoint/2013/main/command">
      <pc:docMk/>
      <pc:sldMk cId="322446413" sldId="273"/>
    </pc:sldMkLst>
    <p188:txBody>
      <a:bodyPr/>
      <a:lstStyle/>
      <a:p>
        <a:r>
          <a:rPr lang="pt-BR"/>
          <a:t>Para as fontes principais da interface, utilizamos nunito para títulos e inter para o corpo, assim como para botões e caixas de texto</a:t>
        </a:r>
      </a:p>
    </p188:txBody>
  </p188:cm>
</p188:cmLst>
</file>

<file path=ppt/comments/modernComment_112_2C84A115.xml><?xml version="1.0" encoding="utf-8"?>
<p188:cmLst xmlns:a="http://schemas.openxmlformats.org/drawingml/2006/main" xmlns:r="http://schemas.openxmlformats.org/officeDocument/2006/relationships" xmlns:p188="http://schemas.microsoft.com/office/powerpoint/2018/8/main">
  <p188:cm id="{6C987209-834D-4C16-BE00-620E82428758}" authorId="{2816174F-239D-C188-852A-A00960BFF344}" created="2022-06-21T16:40:03.888">
    <pc:sldMkLst xmlns:pc="http://schemas.microsoft.com/office/powerpoint/2013/main/command">
      <pc:docMk/>
      <pc:sldMk cId="746889493" sldId="274"/>
    </pc:sldMkLst>
    <p188:txBody>
      <a:bodyPr/>
      <a:lstStyle/>
      <a:p>
        <a:r>
          <a:rPr lang="pt-BR"/>
          <a:t>Para os ícones alguns são prontos de plugins do próprio figma, outros foram criados, mas todos mantendo um alto grau de coerência com o mundo, digo em relação a outros sites e soluções. </a:t>
        </a:r>
      </a:p>
    </p188:txBody>
  </p188:cm>
</p188:cmLst>
</file>

<file path=ppt/comments/modernComment_113_A8ADB98A.xml><?xml version="1.0" encoding="utf-8"?>
<p188:cmLst xmlns:a="http://schemas.openxmlformats.org/drawingml/2006/main" xmlns:r="http://schemas.openxmlformats.org/officeDocument/2006/relationships" xmlns:p188="http://schemas.microsoft.com/office/powerpoint/2018/8/main">
  <p188:cm id="{82315BE3-6C52-4DCB-B2F7-1C584A6E7664}" authorId="{2816174F-239D-C188-852A-A00960BFF344}" created="2022-06-21T16:40:56.530">
    <pc:sldMkLst xmlns:pc="http://schemas.microsoft.com/office/powerpoint/2013/main/command">
      <pc:docMk/>
      <pc:sldMk cId="2829957514" sldId="275"/>
    </pc:sldMkLst>
    <p188:txBody>
      <a:bodyPr/>
      <a:lstStyle/>
      <a:p>
        <a:r>
          <a:rPr lang="pt-BR"/>
          <a:t>Para os botões utilizamos um esquema alto contraste pro usuário saber aonde ele clica e suas ações serem imediatamente reconhecidas</a:t>
        </a:r>
      </a:p>
    </p188:txBody>
  </p188:cm>
</p188:cmLst>
</file>

<file path=ppt/comments/modernComment_11A_9EA444C8.xml><?xml version="1.0" encoding="utf-8"?>
<p188:cmLst xmlns:a="http://schemas.openxmlformats.org/drawingml/2006/main" xmlns:r="http://schemas.openxmlformats.org/officeDocument/2006/relationships" xmlns:p188="http://schemas.microsoft.com/office/powerpoint/2018/8/main">
  <p188:cm id="{3394D891-AFF4-48E2-88CD-399174C0BBA9}" authorId="{2816174F-239D-C188-852A-A00960BFF344}" created="2022-06-21T11:22:11.930">
    <pc:sldMkLst xmlns:pc="http://schemas.microsoft.com/office/powerpoint/2013/main/command">
      <pc:docMk/>
      <pc:sldMk cId="2661565640" sldId="282"/>
    </pc:sldMkLst>
    <p188:txBody>
      <a:bodyPr/>
      <a:lstStyle/>
      <a:p>
        <a:r>
          <a:rPr lang="pt-BR"/>
          <a:t>Cada temporada de lançamento tem em média 20 séries novas de animes. Ou seja, por ano, temos 80 animes novos</a:t>
        </a:r>
      </a:p>
    </p188:txBody>
  </p188:cm>
</p188:cmLst>
</file>

<file path=ppt/comments/modernComment_11B_D5CD8B18.xml><?xml version="1.0" encoding="utf-8"?>
<p188:cmLst xmlns:a="http://schemas.openxmlformats.org/drawingml/2006/main" xmlns:r="http://schemas.openxmlformats.org/officeDocument/2006/relationships" xmlns:p188="http://schemas.microsoft.com/office/powerpoint/2018/8/main">
  <p188:cm id="{858ECB44-6D32-4B92-94AF-85099364C728}" authorId="{463EC9C3-E116-46C8-9908-292ECBA791D8}" created="2022-06-21T21:27:45.014">
    <pc:sldMkLst xmlns:pc="http://schemas.microsoft.com/office/powerpoint/2013/main/command">
      <pc:docMk/>
      <pc:sldMk cId="3587017496" sldId="283"/>
    </pc:sldMkLst>
    <p188:txBody>
      <a:bodyPr/>
      <a:lstStyle/>
      <a:p>
        <a:r>
          <a:rPr lang="pt-BR"/>
          <a:t>E falando sobre lançamentos, precisamos entender como funciona o mercado de animes nessa questão. Por ano, temos 4 levas de novas produções, cada uma sendo marcada por estações climáticas.</a:t>
        </a:r>
      </a:p>
    </p188:txBody>
  </p188:cm>
</p188:cmLst>
</file>

<file path=ppt/comments/modernComment_122_B0F13FDA.xml><?xml version="1.0" encoding="utf-8"?>
<p188:cmLst xmlns:a="http://schemas.openxmlformats.org/drawingml/2006/main" xmlns:r="http://schemas.openxmlformats.org/officeDocument/2006/relationships" xmlns:p188="http://schemas.microsoft.com/office/powerpoint/2018/8/main">
  <p188:cm id="{716576CA-6458-44E8-82C5-E4F39A827990}" authorId="{463EC9C3-E116-46C8-9908-292ECBA791D8}" created="2022-06-21T21:27:27.073">
    <pc:sldMkLst xmlns:pc="http://schemas.microsoft.com/office/powerpoint/2013/main/command">
      <pc:docMk/>
      <pc:sldMk cId="2968600538" sldId="290"/>
    </pc:sldMkLst>
    <p188:txBody>
      <a:bodyPr/>
      <a:lstStyle/>
      <a:p>
        <a:r>
          <a:rPr lang="pt-BR"/>
          <a:t>Quando falamos de naruto, ou dragon ball z ou pokémon, estamos falando de clássicos. Obras clássicas que até hoje, alguns estão no ranking de mais assistidos da história. Mas como podemos notar no exemplo da estreia de demon slayer, que desbancou o topo de vendas de naruto, os clássicos vendem, mas estamos falando de um mercado muito dinâmico, que ganha  novas dimensões na medida que novas produções são lançadas, e é nesse ponto que eu chego numa reflexão. Por ano temos 80 animes novos, 20 em cada temporada. Normalmente o pódio de visualizações é liderado por obras que já são consolidadas e possuem várias temporadas, e que acabam por não ser impactadas com o lançamento de novas séries, mas em vendas vemos que algo diferente ocorre. O público vai buscar pelo melhor que há no novo, como exemplo demon slayer. Então temos um panorama ai. De um lado eu tenho obras consolidadas que dificilmente vão sair de suas posições, e paralelo tenho novas produções que, não são tão populares de inicio, mas se forem boas é questão de tempo para o público ter acesso. O público tendo tendo conhecimento e gostando da obra, vai querer comprar tudo sobre o anime, pronto, minhas vendas irão subir. Mas como eu vou saber quais o anime do momento? Eu vou esperar o meu público vir perguntar se eu tenho pra depois comprar? Nesse meio tempo ele foi na concorrência, e o concorrente tinha o item que ele queria. O cliente não vai te indicar, ele vai indicar a loja que tinha o produto quando ele foi, procurar. </a:t>
        </a:r>
      </a:p>
    </p188:txBody>
  </p188:cm>
</p188:cmLst>
</file>

<file path=ppt/comments/modernComment_123_3F63DD80.xml><?xml version="1.0" encoding="utf-8"?>
<p188:cmLst xmlns:a="http://schemas.openxmlformats.org/drawingml/2006/main" xmlns:r="http://schemas.openxmlformats.org/officeDocument/2006/relationships" xmlns:p188="http://schemas.microsoft.com/office/powerpoint/2018/8/main">
  <p188:cm id="{CDE773FD-8CD4-49E1-805B-0A225C96C026}" authorId="{463EC9C3-E116-46C8-9908-292ECBA791D8}" created="2022-06-21T21:25:54.007">
    <pc:sldMkLst xmlns:pc="http://schemas.microsoft.com/office/powerpoint/2013/main/command">
      <pc:docMk/>
      <pc:sldMk cId="1063509376" sldId="291"/>
    </pc:sldMkLst>
    <p188:txBody>
      <a:bodyPr/>
      <a:lstStyle/>
      <a:p>
        <a:r>
          <a:rPr lang="pt-BR"/>
          <a:t>Como podemos ver, o consumo durante a pandemia teve uma resposta no mercado, potencializando as vendas de itens, como camisas, capas de celular, canecas, etc. e também se analisarmos a matéria, temos um algo interessante que é o rejuvenescimento do público. Durante a quarentena as crianças ficaram em casa na frente da tv maratonando netflix - que foi o que aconteceu com a netflix e o aumento da popularidade de naruto durante a mesma época. Agora, pós quarentena vemos as mesmas crianças que assistiam indo para as lojas e comprando qualquer item que tem a cara do naruto estampado. As crianças são os fãs fanáticos que vão pedir para os pais comprarem tudo, cadernos, mochilas, brinquedos e etc para reafirmar essa paixão pelo desenho. Ou seja, a pandemia trouxe uma grande leva de consumidores fieis desses produtos e que vão levar o carinho pelos animes por muito tempo.</a:t>
        </a:r>
      </a:p>
    </p188:txBody>
  </p188:cm>
</p188: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1CC10E3-DA47-40A6-B0DE-207E98ED19C9}" type="datetimeFigureOut">
              <a:rPr lang="pt-BR" smtClean="0"/>
              <a:t>21/06/2022</a:t>
            </a:fld>
            <a:endParaRPr lang="pt-BR"/>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BR"/>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92E7E08-E14C-4DAB-B6CA-FA97806CA771}" type="slidenum">
              <a:rPr lang="pt-BR" smtClean="0"/>
              <a:t>‹nº›</a:t>
            </a:fld>
            <a:endParaRPr lang="pt-BR"/>
          </a:p>
        </p:txBody>
      </p:sp>
    </p:spTree>
    <p:extLst>
      <p:ext uri="{BB962C8B-B14F-4D97-AF65-F5344CB8AC3E}">
        <p14:creationId xmlns:p14="http://schemas.microsoft.com/office/powerpoint/2010/main" val="34375143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5"/>
          </p:nvPr>
        </p:nvSpPr>
        <p:spPr/>
        <p:txBody>
          <a:bodyPr/>
          <a:lstStyle/>
          <a:p>
            <a:fld id="{992E7E08-E14C-4DAB-B6CA-FA97806CA771}" type="slidenum">
              <a:rPr lang="pt-BR" smtClean="0"/>
              <a:t>2</a:t>
            </a:fld>
            <a:endParaRPr lang="pt-BR"/>
          </a:p>
        </p:txBody>
      </p:sp>
    </p:spTree>
    <p:extLst>
      <p:ext uri="{BB962C8B-B14F-4D97-AF65-F5344CB8AC3E}">
        <p14:creationId xmlns:p14="http://schemas.microsoft.com/office/powerpoint/2010/main" val="10731696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5"/>
          </p:nvPr>
        </p:nvSpPr>
        <p:spPr/>
        <p:txBody>
          <a:bodyPr/>
          <a:lstStyle/>
          <a:p>
            <a:fld id="{992E7E08-E14C-4DAB-B6CA-FA97806CA771}" type="slidenum">
              <a:rPr lang="pt-BR" smtClean="0"/>
              <a:t>6</a:t>
            </a:fld>
            <a:endParaRPr lang="pt-BR"/>
          </a:p>
        </p:txBody>
      </p:sp>
    </p:spTree>
    <p:extLst>
      <p:ext uri="{BB962C8B-B14F-4D97-AF65-F5344CB8AC3E}">
        <p14:creationId xmlns:p14="http://schemas.microsoft.com/office/powerpoint/2010/main" val="13073053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5"/>
          </p:nvPr>
        </p:nvSpPr>
        <p:spPr/>
        <p:txBody>
          <a:bodyPr/>
          <a:lstStyle/>
          <a:p>
            <a:fld id="{992E7E08-E14C-4DAB-B6CA-FA97806CA771}" type="slidenum">
              <a:rPr lang="pt-BR" smtClean="0"/>
              <a:t>9</a:t>
            </a:fld>
            <a:endParaRPr lang="pt-BR"/>
          </a:p>
        </p:txBody>
      </p:sp>
    </p:spTree>
    <p:extLst>
      <p:ext uri="{BB962C8B-B14F-4D97-AF65-F5344CB8AC3E}">
        <p14:creationId xmlns:p14="http://schemas.microsoft.com/office/powerpoint/2010/main" val="41731120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5"/>
          </p:nvPr>
        </p:nvSpPr>
        <p:spPr/>
        <p:txBody>
          <a:bodyPr/>
          <a:lstStyle/>
          <a:p>
            <a:fld id="{992E7E08-E14C-4DAB-B6CA-FA97806CA771}" type="slidenum">
              <a:rPr lang="pt-BR" smtClean="0"/>
              <a:t>10</a:t>
            </a:fld>
            <a:endParaRPr lang="pt-BR"/>
          </a:p>
        </p:txBody>
      </p:sp>
    </p:spTree>
    <p:extLst>
      <p:ext uri="{BB962C8B-B14F-4D97-AF65-F5344CB8AC3E}">
        <p14:creationId xmlns:p14="http://schemas.microsoft.com/office/powerpoint/2010/main" val="31534087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1AC774D-0D80-99F7-D855-0647FA191F4B}"/>
              </a:ext>
            </a:extLst>
          </p:cNvPr>
          <p:cNvSpPr>
            <a:spLocks noGrp="1"/>
          </p:cNvSpPr>
          <p:nvPr>
            <p:ph type="ctrTitle"/>
          </p:nvPr>
        </p:nvSpPr>
        <p:spPr>
          <a:xfrm>
            <a:off x="555008" y="1122362"/>
            <a:ext cx="5395415" cy="4135437"/>
          </a:xfrm>
        </p:spPr>
        <p:txBody>
          <a:bodyPr anchor="b">
            <a:normAutofit/>
          </a:bodyPr>
          <a:lstStyle>
            <a:lvl1pPr algn="ctr">
              <a:defRPr sz="7200" b="0">
                <a:latin typeface="Nunito" pitchFamily="2" charset="0"/>
              </a:defRPr>
            </a:lvl1pPr>
          </a:lstStyle>
          <a:p>
            <a:r>
              <a:rPr lang="pt-BR"/>
              <a:t>Clique para editar o título Mestre</a:t>
            </a:r>
            <a:endParaRPr lang="pt-BR" dirty="0"/>
          </a:p>
        </p:txBody>
      </p:sp>
      <p:sp>
        <p:nvSpPr>
          <p:cNvPr id="3" name="Subtítulo 2">
            <a:extLst>
              <a:ext uri="{FF2B5EF4-FFF2-40B4-BE49-F238E27FC236}">
                <a16:creationId xmlns:a16="http://schemas.microsoft.com/office/drawing/2014/main" id="{C71C279A-7323-1376-16F5-A4443C6249D3}"/>
              </a:ext>
            </a:extLst>
          </p:cNvPr>
          <p:cNvSpPr>
            <a:spLocks noGrp="1"/>
          </p:cNvSpPr>
          <p:nvPr>
            <p:ph type="subTitle" idx="1"/>
          </p:nvPr>
        </p:nvSpPr>
        <p:spPr>
          <a:xfrm>
            <a:off x="7064991" y="1122363"/>
            <a:ext cx="4572000" cy="4135437"/>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a:t>Clique para editar o estilo do subtítulo Mestre</a:t>
            </a:r>
            <a:endParaRPr lang="pt-BR" dirty="0"/>
          </a:p>
        </p:txBody>
      </p:sp>
      <p:sp>
        <p:nvSpPr>
          <p:cNvPr id="4" name="Espaço Reservado para Data 3">
            <a:extLst>
              <a:ext uri="{FF2B5EF4-FFF2-40B4-BE49-F238E27FC236}">
                <a16:creationId xmlns:a16="http://schemas.microsoft.com/office/drawing/2014/main" id="{5C75A850-6AD5-6433-C1F1-818BBEB7FF9A}"/>
              </a:ext>
            </a:extLst>
          </p:cNvPr>
          <p:cNvSpPr>
            <a:spLocks noGrp="1"/>
          </p:cNvSpPr>
          <p:nvPr>
            <p:ph type="dt" sz="half" idx="10"/>
          </p:nvPr>
        </p:nvSpPr>
        <p:spPr/>
        <p:txBody>
          <a:bodyPr/>
          <a:lstStyle/>
          <a:p>
            <a:fld id="{C3934400-E4F7-4ED8-94B5-0C4110F0D8F5}" type="datetimeFigureOut">
              <a:rPr lang="pt-BR" smtClean="0"/>
              <a:t>21/06/2022</a:t>
            </a:fld>
            <a:endParaRPr lang="pt-BR"/>
          </a:p>
        </p:txBody>
      </p:sp>
      <p:sp>
        <p:nvSpPr>
          <p:cNvPr id="5" name="Espaço Reservado para Rodapé 4">
            <a:extLst>
              <a:ext uri="{FF2B5EF4-FFF2-40B4-BE49-F238E27FC236}">
                <a16:creationId xmlns:a16="http://schemas.microsoft.com/office/drawing/2014/main" id="{B69F55AE-6E48-EC4D-F29D-B3012F006D7A}"/>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8A4C91FF-7BA3-102B-D962-6F46A563B51D}"/>
              </a:ext>
            </a:extLst>
          </p:cNvPr>
          <p:cNvSpPr>
            <a:spLocks noGrp="1"/>
          </p:cNvSpPr>
          <p:nvPr>
            <p:ph type="sldNum" sz="quarter" idx="12"/>
          </p:nvPr>
        </p:nvSpPr>
        <p:spPr/>
        <p:txBody>
          <a:bodyPr/>
          <a:lstStyle/>
          <a:p>
            <a:fld id="{553CE400-2DE5-4EC2-9633-2786E4284CB3}" type="slidenum">
              <a:rPr lang="pt-BR" smtClean="0"/>
              <a:t>‹nº›</a:t>
            </a:fld>
            <a:endParaRPr lang="pt-BR"/>
          </a:p>
        </p:txBody>
      </p:sp>
    </p:spTree>
    <p:extLst>
      <p:ext uri="{BB962C8B-B14F-4D97-AF65-F5344CB8AC3E}">
        <p14:creationId xmlns:p14="http://schemas.microsoft.com/office/powerpoint/2010/main" val="6949356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6B89913-08DA-E833-2EDC-27267CFFFDC1}"/>
              </a:ext>
            </a:extLst>
          </p:cNvPr>
          <p:cNvSpPr>
            <a:spLocks noGrp="1"/>
          </p:cNvSpPr>
          <p:nvPr>
            <p:ph type="title"/>
          </p:nvPr>
        </p:nvSpPr>
        <p:spPr/>
        <p:txBody>
          <a:bodyPr/>
          <a:lstStyle/>
          <a:p>
            <a:r>
              <a:rPr lang="pt-BR"/>
              <a:t>Clique para editar o título Mestre</a:t>
            </a:r>
          </a:p>
        </p:txBody>
      </p:sp>
      <p:sp>
        <p:nvSpPr>
          <p:cNvPr id="3" name="Espaço Reservado para Texto Vertical 2">
            <a:extLst>
              <a:ext uri="{FF2B5EF4-FFF2-40B4-BE49-F238E27FC236}">
                <a16:creationId xmlns:a16="http://schemas.microsoft.com/office/drawing/2014/main" id="{5A521834-8D67-2FD0-D80F-E47237CF2B9A}"/>
              </a:ext>
            </a:extLst>
          </p:cNvPr>
          <p:cNvSpPr>
            <a:spLocks noGrp="1"/>
          </p:cNvSpPr>
          <p:nvPr>
            <p:ph type="body" orient="vert" idx="1"/>
          </p:nvPr>
        </p:nvSpPr>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4D8B8103-9722-9F95-BA40-30F4B11D0B40}"/>
              </a:ext>
            </a:extLst>
          </p:cNvPr>
          <p:cNvSpPr>
            <a:spLocks noGrp="1"/>
          </p:cNvSpPr>
          <p:nvPr>
            <p:ph type="dt" sz="half" idx="10"/>
          </p:nvPr>
        </p:nvSpPr>
        <p:spPr/>
        <p:txBody>
          <a:bodyPr/>
          <a:lstStyle/>
          <a:p>
            <a:fld id="{C3934400-E4F7-4ED8-94B5-0C4110F0D8F5}" type="datetimeFigureOut">
              <a:rPr lang="pt-BR" smtClean="0"/>
              <a:t>21/06/2022</a:t>
            </a:fld>
            <a:endParaRPr lang="pt-BR"/>
          </a:p>
        </p:txBody>
      </p:sp>
      <p:sp>
        <p:nvSpPr>
          <p:cNvPr id="5" name="Espaço Reservado para Rodapé 4">
            <a:extLst>
              <a:ext uri="{FF2B5EF4-FFF2-40B4-BE49-F238E27FC236}">
                <a16:creationId xmlns:a16="http://schemas.microsoft.com/office/drawing/2014/main" id="{F1D81278-CBDC-F575-4529-32D37E318F0E}"/>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CDF60DA4-DDB4-B2DF-72DF-25B86EBF4C2D}"/>
              </a:ext>
            </a:extLst>
          </p:cNvPr>
          <p:cNvSpPr>
            <a:spLocks noGrp="1"/>
          </p:cNvSpPr>
          <p:nvPr>
            <p:ph type="sldNum" sz="quarter" idx="12"/>
          </p:nvPr>
        </p:nvSpPr>
        <p:spPr/>
        <p:txBody>
          <a:bodyPr/>
          <a:lstStyle/>
          <a:p>
            <a:fld id="{553CE400-2DE5-4EC2-9633-2786E4284CB3}" type="slidenum">
              <a:rPr lang="pt-BR" smtClean="0"/>
              <a:t>‹nº›</a:t>
            </a:fld>
            <a:endParaRPr lang="pt-BR"/>
          </a:p>
        </p:txBody>
      </p:sp>
    </p:spTree>
    <p:extLst>
      <p:ext uri="{BB962C8B-B14F-4D97-AF65-F5344CB8AC3E}">
        <p14:creationId xmlns:p14="http://schemas.microsoft.com/office/powerpoint/2010/main" val="1912280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47965AD0-6008-6E7E-0AC9-28365BC60481}"/>
              </a:ext>
            </a:extLst>
          </p:cNvPr>
          <p:cNvSpPr>
            <a:spLocks noGrp="1"/>
          </p:cNvSpPr>
          <p:nvPr>
            <p:ph type="title" orient="vert"/>
          </p:nvPr>
        </p:nvSpPr>
        <p:spPr>
          <a:xfrm>
            <a:off x="8724900" y="365125"/>
            <a:ext cx="2628900" cy="5811838"/>
          </a:xfrm>
        </p:spPr>
        <p:txBody>
          <a:bodyPr vert="eaVert"/>
          <a:lstStyle/>
          <a:p>
            <a:r>
              <a:rPr lang="pt-BR"/>
              <a:t>Clique para editar o título Mestre</a:t>
            </a:r>
          </a:p>
        </p:txBody>
      </p:sp>
      <p:sp>
        <p:nvSpPr>
          <p:cNvPr id="3" name="Espaço Reservado para Texto Vertical 2">
            <a:extLst>
              <a:ext uri="{FF2B5EF4-FFF2-40B4-BE49-F238E27FC236}">
                <a16:creationId xmlns:a16="http://schemas.microsoft.com/office/drawing/2014/main" id="{D904DE96-CBAC-2AFF-3F69-A0804F1CD73F}"/>
              </a:ext>
            </a:extLst>
          </p:cNvPr>
          <p:cNvSpPr>
            <a:spLocks noGrp="1"/>
          </p:cNvSpPr>
          <p:nvPr>
            <p:ph type="body" orient="vert" idx="1"/>
          </p:nvPr>
        </p:nvSpPr>
        <p:spPr>
          <a:xfrm>
            <a:off x="838200" y="365125"/>
            <a:ext cx="7734300" cy="5811838"/>
          </a:xfrm>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DA7DE800-7791-8609-001E-98B05207EC8E}"/>
              </a:ext>
            </a:extLst>
          </p:cNvPr>
          <p:cNvSpPr>
            <a:spLocks noGrp="1"/>
          </p:cNvSpPr>
          <p:nvPr>
            <p:ph type="dt" sz="half" idx="10"/>
          </p:nvPr>
        </p:nvSpPr>
        <p:spPr/>
        <p:txBody>
          <a:bodyPr/>
          <a:lstStyle/>
          <a:p>
            <a:fld id="{C3934400-E4F7-4ED8-94B5-0C4110F0D8F5}" type="datetimeFigureOut">
              <a:rPr lang="pt-BR" smtClean="0"/>
              <a:t>21/06/2022</a:t>
            </a:fld>
            <a:endParaRPr lang="pt-BR"/>
          </a:p>
        </p:txBody>
      </p:sp>
      <p:sp>
        <p:nvSpPr>
          <p:cNvPr id="5" name="Espaço Reservado para Rodapé 4">
            <a:extLst>
              <a:ext uri="{FF2B5EF4-FFF2-40B4-BE49-F238E27FC236}">
                <a16:creationId xmlns:a16="http://schemas.microsoft.com/office/drawing/2014/main" id="{2B3B211B-F32E-0298-C189-7334962B956E}"/>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9E3C41B1-A7E7-FD9C-8B7C-17840A05DD81}"/>
              </a:ext>
            </a:extLst>
          </p:cNvPr>
          <p:cNvSpPr>
            <a:spLocks noGrp="1"/>
          </p:cNvSpPr>
          <p:nvPr>
            <p:ph type="sldNum" sz="quarter" idx="12"/>
          </p:nvPr>
        </p:nvSpPr>
        <p:spPr/>
        <p:txBody>
          <a:bodyPr/>
          <a:lstStyle/>
          <a:p>
            <a:fld id="{553CE400-2DE5-4EC2-9633-2786E4284CB3}" type="slidenum">
              <a:rPr lang="pt-BR" smtClean="0"/>
              <a:t>‹nº›</a:t>
            </a:fld>
            <a:endParaRPr lang="pt-BR"/>
          </a:p>
        </p:txBody>
      </p:sp>
    </p:spTree>
    <p:extLst>
      <p:ext uri="{BB962C8B-B14F-4D97-AF65-F5344CB8AC3E}">
        <p14:creationId xmlns:p14="http://schemas.microsoft.com/office/powerpoint/2010/main" val="25180473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1AC774D-0D80-99F7-D855-0647FA191F4B}"/>
              </a:ext>
            </a:extLst>
          </p:cNvPr>
          <p:cNvSpPr>
            <a:spLocks noGrp="1"/>
          </p:cNvSpPr>
          <p:nvPr>
            <p:ph type="ctrTitle"/>
          </p:nvPr>
        </p:nvSpPr>
        <p:spPr>
          <a:xfrm>
            <a:off x="555008" y="1122362"/>
            <a:ext cx="5395415" cy="4135437"/>
          </a:xfrm>
        </p:spPr>
        <p:txBody>
          <a:bodyPr anchor="b">
            <a:normAutofit/>
          </a:bodyPr>
          <a:lstStyle>
            <a:lvl1pPr algn="ctr">
              <a:defRPr sz="7200" b="0">
                <a:latin typeface="Nunito" pitchFamily="2" charset="0"/>
              </a:defRPr>
            </a:lvl1pPr>
          </a:lstStyle>
          <a:p>
            <a:r>
              <a:rPr lang="pt-BR"/>
              <a:t>Clique para editar o título Mestre</a:t>
            </a:r>
            <a:endParaRPr lang="pt-BR" dirty="0"/>
          </a:p>
        </p:txBody>
      </p:sp>
      <p:sp>
        <p:nvSpPr>
          <p:cNvPr id="3" name="Subtítulo 2">
            <a:extLst>
              <a:ext uri="{FF2B5EF4-FFF2-40B4-BE49-F238E27FC236}">
                <a16:creationId xmlns:a16="http://schemas.microsoft.com/office/drawing/2014/main" id="{C71C279A-7323-1376-16F5-A4443C6249D3}"/>
              </a:ext>
            </a:extLst>
          </p:cNvPr>
          <p:cNvSpPr>
            <a:spLocks noGrp="1"/>
          </p:cNvSpPr>
          <p:nvPr>
            <p:ph type="subTitle" idx="1"/>
          </p:nvPr>
        </p:nvSpPr>
        <p:spPr>
          <a:xfrm>
            <a:off x="7064991" y="1122363"/>
            <a:ext cx="4572000" cy="4135437"/>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a:t>Clique para editar o estilo do subtítulo Mestre</a:t>
            </a:r>
            <a:endParaRPr lang="pt-BR" dirty="0"/>
          </a:p>
        </p:txBody>
      </p:sp>
      <p:sp>
        <p:nvSpPr>
          <p:cNvPr id="4" name="Espaço Reservado para Data 3">
            <a:extLst>
              <a:ext uri="{FF2B5EF4-FFF2-40B4-BE49-F238E27FC236}">
                <a16:creationId xmlns:a16="http://schemas.microsoft.com/office/drawing/2014/main" id="{5C75A850-6AD5-6433-C1F1-818BBEB7FF9A}"/>
              </a:ext>
            </a:extLst>
          </p:cNvPr>
          <p:cNvSpPr>
            <a:spLocks noGrp="1"/>
          </p:cNvSpPr>
          <p:nvPr>
            <p:ph type="dt" sz="half" idx="10"/>
          </p:nvPr>
        </p:nvSpPr>
        <p:spPr/>
        <p:txBody>
          <a:bodyPr/>
          <a:lstStyle/>
          <a:p>
            <a:fld id="{C3934400-E4F7-4ED8-94B5-0C4110F0D8F5}" type="datetimeFigureOut">
              <a:rPr lang="pt-BR" smtClean="0"/>
              <a:t>21/06/2022</a:t>
            </a:fld>
            <a:endParaRPr lang="pt-BR"/>
          </a:p>
        </p:txBody>
      </p:sp>
      <p:sp>
        <p:nvSpPr>
          <p:cNvPr id="5" name="Espaço Reservado para Rodapé 4">
            <a:extLst>
              <a:ext uri="{FF2B5EF4-FFF2-40B4-BE49-F238E27FC236}">
                <a16:creationId xmlns:a16="http://schemas.microsoft.com/office/drawing/2014/main" id="{B69F55AE-6E48-EC4D-F29D-B3012F006D7A}"/>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8A4C91FF-7BA3-102B-D962-6F46A563B51D}"/>
              </a:ext>
            </a:extLst>
          </p:cNvPr>
          <p:cNvSpPr>
            <a:spLocks noGrp="1"/>
          </p:cNvSpPr>
          <p:nvPr>
            <p:ph type="sldNum" sz="quarter" idx="12"/>
          </p:nvPr>
        </p:nvSpPr>
        <p:spPr/>
        <p:txBody>
          <a:bodyPr/>
          <a:lstStyle/>
          <a:p>
            <a:fld id="{553CE400-2DE5-4EC2-9633-2786E4284CB3}" type="slidenum">
              <a:rPr lang="pt-BR" smtClean="0"/>
              <a:t>‹nº›</a:t>
            </a:fld>
            <a:endParaRPr lang="pt-BR"/>
          </a:p>
        </p:txBody>
      </p:sp>
      <p:sp>
        <p:nvSpPr>
          <p:cNvPr id="8" name="Elipse 6">
            <a:extLst>
              <a:ext uri="{FF2B5EF4-FFF2-40B4-BE49-F238E27FC236}">
                <a16:creationId xmlns:a16="http://schemas.microsoft.com/office/drawing/2014/main" id="{A4AC6B6B-B715-E71A-80D2-3547170A34B8}"/>
              </a:ext>
            </a:extLst>
          </p:cNvPr>
          <p:cNvSpPr/>
          <p:nvPr/>
        </p:nvSpPr>
        <p:spPr>
          <a:xfrm>
            <a:off x="6295246" y="1010324"/>
            <a:ext cx="5341891" cy="4524292"/>
          </a:xfrm>
          <a:custGeom>
            <a:avLst/>
            <a:gdLst>
              <a:gd name="connsiteX0" fmla="*/ 0 w 5341007"/>
              <a:gd name="connsiteY0" fmla="*/ 2253916 h 4507832"/>
              <a:gd name="connsiteX1" fmla="*/ 2670504 w 5341007"/>
              <a:gd name="connsiteY1" fmla="*/ 0 h 4507832"/>
              <a:gd name="connsiteX2" fmla="*/ 5341008 w 5341007"/>
              <a:gd name="connsiteY2" fmla="*/ 2253916 h 4507832"/>
              <a:gd name="connsiteX3" fmla="*/ 2670504 w 5341007"/>
              <a:gd name="connsiteY3" fmla="*/ 4507832 h 4507832"/>
              <a:gd name="connsiteX4" fmla="*/ 0 w 5341007"/>
              <a:gd name="connsiteY4" fmla="*/ 2253916 h 4507832"/>
              <a:gd name="connsiteX0" fmla="*/ 0 w 5341008"/>
              <a:gd name="connsiteY0" fmla="*/ 2270287 h 4524203"/>
              <a:gd name="connsiteX1" fmla="*/ 2670504 w 5341008"/>
              <a:gd name="connsiteY1" fmla="*/ 16371 h 4524203"/>
              <a:gd name="connsiteX2" fmla="*/ 5341008 w 5341008"/>
              <a:gd name="connsiteY2" fmla="*/ 2270287 h 4524203"/>
              <a:gd name="connsiteX3" fmla="*/ 2670504 w 5341008"/>
              <a:gd name="connsiteY3" fmla="*/ 4524203 h 4524203"/>
              <a:gd name="connsiteX4" fmla="*/ 0 w 5341008"/>
              <a:gd name="connsiteY4" fmla="*/ 2270287 h 4524203"/>
              <a:gd name="connsiteX0" fmla="*/ 475 w 5341483"/>
              <a:gd name="connsiteY0" fmla="*/ 2270287 h 4524203"/>
              <a:gd name="connsiteX1" fmla="*/ 2670979 w 5341483"/>
              <a:gd name="connsiteY1" fmla="*/ 16371 h 4524203"/>
              <a:gd name="connsiteX2" fmla="*/ 5341483 w 5341483"/>
              <a:gd name="connsiteY2" fmla="*/ 2270287 h 4524203"/>
              <a:gd name="connsiteX3" fmla="*/ 2670979 w 5341483"/>
              <a:gd name="connsiteY3" fmla="*/ 4524203 h 4524203"/>
              <a:gd name="connsiteX4" fmla="*/ 475 w 5341483"/>
              <a:gd name="connsiteY4" fmla="*/ 2270287 h 4524203"/>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891"/>
              <a:gd name="connsiteY0" fmla="*/ 2270287 h 4524292"/>
              <a:gd name="connsiteX1" fmla="*/ 2671242 w 5341891"/>
              <a:gd name="connsiteY1" fmla="*/ 16371 h 4524292"/>
              <a:gd name="connsiteX2" fmla="*/ 5341746 w 5341891"/>
              <a:gd name="connsiteY2" fmla="*/ 2270287 h 4524292"/>
              <a:gd name="connsiteX3" fmla="*/ 2671242 w 5341891"/>
              <a:gd name="connsiteY3" fmla="*/ 4524203 h 4524292"/>
              <a:gd name="connsiteX4" fmla="*/ 738 w 5341891"/>
              <a:gd name="connsiteY4" fmla="*/ 2270287 h 45242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41891" h="4524292">
                <a:moveTo>
                  <a:pt x="738" y="2270287"/>
                </a:moveTo>
                <a:cubicBezTo>
                  <a:pt x="28873" y="1658530"/>
                  <a:pt x="164397" y="186188"/>
                  <a:pt x="2671242" y="16371"/>
                </a:cubicBezTo>
                <a:cubicBezTo>
                  <a:pt x="5178087" y="-153446"/>
                  <a:pt x="5341746" y="1025484"/>
                  <a:pt x="5341746" y="2270287"/>
                </a:cubicBezTo>
                <a:cubicBezTo>
                  <a:pt x="5353958" y="2965082"/>
                  <a:pt x="4596287" y="4510135"/>
                  <a:pt x="2671242" y="4524203"/>
                </a:cubicBezTo>
                <a:cubicBezTo>
                  <a:pt x="746197" y="4538271"/>
                  <a:pt x="-27397" y="2882044"/>
                  <a:pt x="738" y="2270287"/>
                </a:cubicBezTo>
                <a:close/>
              </a:path>
            </a:pathLst>
          </a:custGeom>
          <a:solidFill>
            <a:schemeClr val="bg2">
              <a:lumMod val="7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0" name="Elipse 6">
            <a:extLst>
              <a:ext uri="{FF2B5EF4-FFF2-40B4-BE49-F238E27FC236}">
                <a16:creationId xmlns:a16="http://schemas.microsoft.com/office/drawing/2014/main" id="{ECD883D1-9DC4-6D22-97B4-B12491D7AFDA}"/>
              </a:ext>
            </a:extLst>
          </p:cNvPr>
          <p:cNvSpPr/>
          <p:nvPr/>
        </p:nvSpPr>
        <p:spPr>
          <a:xfrm>
            <a:off x="554863" y="1010324"/>
            <a:ext cx="1015119" cy="859751"/>
          </a:xfrm>
          <a:custGeom>
            <a:avLst/>
            <a:gdLst>
              <a:gd name="connsiteX0" fmla="*/ 0 w 5341007"/>
              <a:gd name="connsiteY0" fmla="*/ 2253916 h 4507832"/>
              <a:gd name="connsiteX1" fmla="*/ 2670504 w 5341007"/>
              <a:gd name="connsiteY1" fmla="*/ 0 h 4507832"/>
              <a:gd name="connsiteX2" fmla="*/ 5341008 w 5341007"/>
              <a:gd name="connsiteY2" fmla="*/ 2253916 h 4507832"/>
              <a:gd name="connsiteX3" fmla="*/ 2670504 w 5341007"/>
              <a:gd name="connsiteY3" fmla="*/ 4507832 h 4507832"/>
              <a:gd name="connsiteX4" fmla="*/ 0 w 5341007"/>
              <a:gd name="connsiteY4" fmla="*/ 2253916 h 4507832"/>
              <a:gd name="connsiteX0" fmla="*/ 0 w 5341008"/>
              <a:gd name="connsiteY0" fmla="*/ 2270287 h 4524203"/>
              <a:gd name="connsiteX1" fmla="*/ 2670504 w 5341008"/>
              <a:gd name="connsiteY1" fmla="*/ 16371 h 4524203"/>
              <a:gd name="connsiteX2" fmla="*/ 5341008 w 5341008"/>
              <a:gd name="connsiteY2" fmla="*/ 2270287 h 4524203"/>
              <a:gd name="connsiteX3" fmla="*/ 2670504 w 5341008"/>
              <a:gd name="connsiteY3" fmla="*/ 4524203 h 4524203"/>
              <a:gd name="connsiteX4" fmla="*/ 0 w 5341008"/>
              <a:gd name="connsiteY4" fmla="*/ 2270287 h 4524203"/>
              <a:gd name="connsiteX0" fmla="*/ 475 w 5341483"/>
              <a:gd name="connsiteY0" fmla="*/ 2270287 h 4524203"/>
              <a:gd name="connsiteX1" fmla="*/ 2670979 w 5341483"/>
              <a:gd name="connsiteY1" fmla="*/ 16371 h 4524203"/>
              <a:gd name="connsiteX2" fmla="*/ 5341483 w 5341483"/>
              <a:gd name="connsiteY2" fmla="*/ 2270287 h 4524203"/>
              <a:gd name="connsiteX3" fmla="*/ 2670979 w 5341483"/>
              <a:gd name="connsiteY3" fmla="*/ 4524203 h 4524203"/>
              <a:gd name="connsiteX4" fmla="*/ 475 w 5341483"/>
              <a:gd name="connsiteY4" fmla="*/ 2270287 h 4524203"/>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891"/>
              <a:gd name="connsiteY0" fmla="*/ 2270287 h 4524292"/>
              <a:gd name="connsiteX1" fmla="*/ 2671242 w 5341891"/>
              <a:gd name="connsiteY1" fmla="*/ 16371 h 4524292"/>
              <a:gd name="connsiteX2" fmla="*/ 5341746 w 5341891"/>
              <a:gd name="connsiteY2" fmla="*/ 2270287 h 4524292"/>
              <a:gd name="connsiteX3" fmla="*/ 2671242 w 5341891"/>
              <a:gd name="connsiteY3" fmla="*/ 4524203 h 4524292"/>
              <a:gd name="connsiteX4" fmla="*/ 738 w 5341891"/>
              <a:gd name="connsiteY4" fmla="*/ 2270287 h 45242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41891" h="4524292">
                <a:moveTo>
                  <a:pt x="738" y="2270287"/>
                </a:moveTo>
                <a:cubicBezTo>
                  <a:pt x="28873" y="1658530"/>
                  <a:pt x="164397" y="186188"/>
                  <a:pt x="2671242" y="16371"/>
                </a:cubicBezTo>
                <a:cubicBezTo>
                  <a:pt x="5178087" y="-153446"/>
                  <a:pt x="5341746" y="1025484"/>
                  <a:pt x="5341746" y="2270287"/>
                </a:cubicBezTo>
                <a:cubicBezTo>
                  <a:pt x="5353958" y="2965082"/>
                  <a:pt x="4596287" y="4510135"/>
                  <a:pt x="2671242" y="4524203"/>
                </a:cubicBezTo>
                <a:cubicBezTo>
                  <a:pt x="746197" y="4538271"/>
                  <a:pt x="-27397" y="2882044"/>
                  <a:pt x="738" y="2270287"/>
                </a:cubicBezTo>
                <a:close/>
              </a:path>
            </a:pathLst>
          </a:custGeom>
          <a:solidFill>
            <a:schemeClr val="bg2">
              <a:lumMod val="7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2" name="Elipse 6">
            <a:extLst>
              <a:ext uri="{FF2B5EF4-FFF2-40B4-BE49-F238E27FC236}">
                <a16:creationId xmlns:a16="http://schemas.microsoft.com/office/drawing/2014/main" id="{80179D05-79EF-5189-473B-93D3512C1A9D}"/>
              </a:ext>
            </a:extLst>
          </p:cNvPr>
          <p:cNvSpPr/>
          <p:nvPr/>
        </p:nvSpPr>
        <p:spPr>
          <a:xfrm>
            <a:off x="472309" y="610741"/>
            <a:ext cx="365891" cy="309890"/>
          </a:xfrm>
          <a:custGeom>
            <a:avLst/>
            <a:gdLst>
              <a:gd name="connsiteX0" fmla="*/ 0 w 5341007"/>
              <a:gd name="connsiteY0" fmla="*/ 2253916 h 4507832"/>
              <a:gd name="connsiteX1" fmla="*/ 2670504 w 5341007"/>
              <a:gd name="connsiteY1" fmla="*/ 0 h 4507832"/>
              <a:gd name="connsiteX2" fmla="*/ 5341008 w 5341007"/>
              <a:gd name="connsiteY2" fmla="*/ 2253916 h 4507832"/>
              <a:gd name="connsiteX3" fmla="*/ 2670504 w 5341007"/>
              <a:gd name="connsiteY3" fmla="*/ 4507832 h 4507832"/>
              <a:gd name="connsiteX4" fmla="*/ 0 w 5341007"/>
              <a:gd name="connsiteY4" fmla="*/ 2253916 h 4507832"/>
              <a:gd name="connsiteX0" fmla="*/ 0 w 5341008"/>
              <a:gd name="connsiteY0" fmla="*/ 2270287 h 4524203"/>
              <a:gd name="connsiteX1" fmla="*/ 2670504 w 5341008"/>
              <a:gd name="connsiteY1" fmla="*/ 16371 h 4524203"/>
              <a:gd name="connsiteX2" fmla="*/ 5341008 w 5341008"/>
              <a:gd name="connsiteY2" fmla="*/ 2270287 h 4524203"/>
              <a:gd name="connsiteX3" fmla="*/ 2670504 w 5341008"/>
              <a:gd name="connsiteY3" fmla="*/ 4524203 h 4524203"/>
              <a:gd name="connsiteX4" fmla="*/ 0 w 5341008"/>
              <a:gd name="connsiteY4" fmla="*/ 2270287 h 4524203"/>
              <a:gd name="connsiteX0" fmla="*/ 475 w 5341483"/>
              <a:gd name="connsiteY0" fmla="*/ 2270287 h 4524203"/>
              <a:gd name="connsiteX1" fmla="*/ 2670979 w 5341483"/>
              <a:gd name="connsiteY1" fmla="*/ 16371 h 4524203"/>
              <a:gd name="connsiteX2" fmla="*/ 5341483 w 5341483"/>
              <a:gd name="connsiteY2" fmla="*/ 2270287 h 4524203"/>
              <a:gd name="connsiteX3" fmla="*/ 2670979 w 5341483"/>
              <a:gd name="connsiteY3" fmla="*/ 4524203 h 4524203"/>
              <a:gd name="connsiteX4" fmla="*/ 475 w 5341483"/>
              <a:gd name="connsiteY4" fmla="*/ 2270287 h 4524203"/>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891"/>
              <a:gd name="connsiteY0" fmla="*/ 2270287 h 4524292"/>
              <a:gd name="connsiteX1" fmla="*/ 2671242 w 5341891"/>
              <a:gd name="connsiteY1" fmla="*/ 16371 h 4524292"/>
              <a:gd name="connsiteX2" fmla="*/ 5341746 w 5341891"/>
              <a:gd name="connsiteY2" fmla="*/ 2270287 h 4524292"/>
              <a:gd name="connsiteX3" fmla="*/ 2671242 w 5341891"/>
              <a:gd name="connsiteY3" fmla="*/ 4524203 h 4524292"/>
              <a:gd name="connsiteX4" fmla="*/ 738 w 5341891"/>
              <a:gd name="connsiteY4" fmla="*/ 2270287 h 45242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41891" h="4524292">
                <a:moveTo>
                  <a:pt x="738" y="2270287"/>
                </a:moveTo>
                <a:cubicBezTo>
                  <a:pt x="28873" y="1658530"/>
                  <a:pt x="164397" y="186188"/>
                  <a:pt x="2671242" y="16371"/>
                </a:cubicBezTo>
                <a:cubicBezTo>
                  <a:pt x="5178087" y="-153446"/>
                  <a:pt x="5341746" y="1025484"/>
                  <a:pt x="5341746" y="2270287"/>
                </a:cubicBezTo>
                <a:cubicBezTo>
                  <a:pt x="5353958" y="2965082"/>
                  <a:pt x="4596287" y="4510135"/>
                  <a:pt x="2671242" y="4524203"/>
                </a:cubicBezTo>
                <a:cubicBezTo>
                  <a:pt x="746197" y="4538271"/>
                  <a:pt x="-27397" y="2882044"/>
                  <a:pt x="738" y="2270287"/>
                </a:cubicBezTo>
                <a:close/>
              </a:path>
            </a:pathLst>
          </a:custGeom>
          <a:solidFill>
            <a:schemeClr val="bg2">
              <a:lumMod val="7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4" name="Elipse 6">
            <a:extLst>
              <a:ext uri="{FF2B5EF4-FFF2-40B4-BE49-F238E27FC236}">
                <a16:creationId xmlns:a16="http://schemas.microsoft.com/office/drawing/2014/main" id="{0E155A47-1F3B-0C0B-A891-2726E43A9018}"/>
              </a:ext>
            </a:extLst>
          </p:cNvPr>
          <p:cNvSpPr/>
          <p:nvPr/>
        </p:nvSpPr>
        <p:spPr>
          <a:xfrm>
            <a:off x="1137293" y="305619"/>
            <a:ext cx="605665" cy="512965"/>
          </a:xfrm>
          <a:custGeom>
            <a:avLst/>
            <a:gdLst>
              <a:gd name="connsiteX0" fmla="*/ 0 w 5341007"/>
              <a:gd name="connsiteY0" fmla="*/ 2253916 h 4507832"/>
              <a:gd name="connsiteX1" fmla="*/ 2670504 w 5341007"/>
              <a:gd name="connsiteY1" fmla="*/ 0 h 4507832"/>
              <a:gd name="connsiteX2" fmla="*/ 5341008 w 5341007"/>
              <a:gd name="connsiteY2" fmla="*/ 2253916 h 4507832"/>
              <a:gd name="connsiteX3" fmla="*/ 2670504 w 5341007"/>
              <a:gd name="connsiteY3" fmla="*/ 4507832 h 4507832"/>
              <a:gd name="connsiteX4" fmla="*/ 0 w 5341007"/>
              <a:gd name="connsiteY4" fmla="*/ 2253916 h 4507832"/>
              <a:gd name="connsiteX0" fmla="*/ 0 w 5341008"/>
              <a:gd name="connsiteY0" fmla="*/ 2270287 h 4524203"/>
              <a:gd name="connsiteX1" fmla="*/ 2670504 w 5341008"/>
              <a:gd name="connsiteY1" fmla="*/ 16371 h 4524203"/>
              <a:gd name="connsiteX2" fmla="*/ 5341008 w 5341008"/>
              <a:gd name="connsiteY2" fmla="*/ 2270287 h 4524203"/>
              <a:gd name="connsiteX3" fmla="*/ 2670504 w 5341008"/>
              <a:gd name="connsiteY3" fmla="*/ 4524203 h 4524203"/>
              <a:gd name="connsiteX4" fmla="*/ 0 w 5341008"/>
              <a:gd name="connsiteY4" fmla="*/ 2270287 h 4524203"/>
              <a:gd name="connsiteX0" fmla="*/ 475 w 5341483"/>
              <a:gd name="connsiteY0" fmla="*/ 2270287 h 4524203"/>
              <a:gd name="connsiteX1" fmla="*/ 2670979 w 5341483"/>
              <a:gd name="connsiteY1" fmla="*/ 16371 h 4524203"/>
              <a:gd name="connsiteX2" fmla="*/ 5341483 w 5341483"/>
              <a:gd name="connsiteY2" fmla="*/ 2270287 h 4524203"/>
              <a:gd name="connsiteX3" fmla="*/ 2670979 w 5341483"/>
              <a:gd name="connsiteY3" fmla="*/ 4524203 h 4524203"/>
              <a:gd name="connsiteX4" fmla="*/ 475 w 5341483"/>
              <a:gd name="connsiteY4" fmla="*/ 2270287 h 4524203"/>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891"/>
              <a:gd name="connsiteY0" fmla="*/ 2270287 h 4524292"/>
              <a:gd name="connsiteX1" fmla="*/ 2671242 w 5341891"/>
              <a:gd name="connsiteY1" fmla="*/ 16371 h 4524292"/>
              <a:gd name="connsiteX2" fmla="*/ 5341746 w 5341891"/>
              <a:gd name="connsiteY2" fmla="*/ 2270287 h 4524292"/>
              <a:gd name="connsiteX3" fmla="*/ 2671242 w 5341891"/>
              <a:gd name="connsiteY3" fmla="*/ 4524203 h 4524292"/>
              <a:gd name="connsiteX4" fmla="*/ 738 w 5341891"/>
              <a:gd name="connsiteY4" fmla="*/ 2270287 h 45242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41891" h="4524292">
                <a:moveTo>
                  <a:pt x="738" y="2270287"/>
                </a:moveTo>
                <a:cubicBezTo>
                  <a:pt x="28873" y="1658530"/>
                  <a:pt x="164397" y="186188"/>
                  <a:pt x="2671242" y="16371"/>
                </a:cubicBezTo>
                <a:cubicBezTo>
                  <a:pt x="5178087" y="-153446"/>
                  <a:pt x="5341746" y="1025484"/>
                  <a:pt x="5341746" y="2270287"/>
                </a:cubicBezTo>
                <a:cubicBezTo>
                  <a:pt x="5353958" y="2965082"/>
                  <a:pt x="4596287" y="4510135"/>
                  <a:pt x="2671242" y="4524203"/>
                </a:cubicBezTo>
                <a:cubicBezTo>
                  <a:pt x="746197" y="4538271"/>
                  <a:pt x="-27397" y="2882044"/>
                  <a:pt x="738" y="2270287"/>
                </a:cubicBezTo>
                <a:close/>
              </a:path>
            </a:pathLst>
          </a:custGeom>
          <a:solidFill>
            <a:schemeClr val="bg2">
              <a:lumMod val="7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Tree>
    <p:extLst>
      <p:ext uri="{BB962C8B-B14F-4D97-AF65-F5344CB8AC3E}">
        <p14:creationId xmlns:p14="http://schemas.microsoft.com/office/powerpoint/2010/main" val="182747809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58C76B6-C716-C89B-C7D0-FA2C504F3AD4}"/>
              </a:ext>
            </a:extLst>
          </p:cNvPr>
          <p:cNvSpPr>
            <a:spLocks noGrp="1"/>
          </p:cNvSpPr>
          <p:nvPr>
            <p:ph type="title"/>
          </p:nvPr>
        </p:nvSpPr>
        <p:spPr>
          <a:xfrm>
            <a:off x="838200" y="983456"/>
            <a:ext cx="5057633" cy="5193507"/>
          </a:xfrm>
        </p:spPr>
        <p:txBody>
          <a:bodyPr>
            <a:normAutofit/>
          </a:bodyPr>
          <a:lstStyle>
            <a:lvl1pPr>
              <a:defRPr sz="7200"/>
            </a:lvl1pPr>
          </a:lstStyle>
          <a:p>
            <a:r>
              <a:rPr lang="pt-BR"/>
              <a:t>Clique para editar o título Mestre</a:t>
            </a:r>
          </a:p>
        </p:txBody>
      </p:sp>
      <p:sp>
        <p:nvSpPr>
          <p:cNvPr id="3" name="Espaço Reservado para Conteúdo 2">
            <a:extLst>
              <a:ext uri="{FF2B5EF4-FFF2-40B4-BE49-F238E27FC236}">
                <a16:creationId xmlns:a16="http://schemas.microsoft.com/office/drawing/2014/main" id="{778620D7-2004-B6D7-C288-354321F04705}"/>
              </a:ext>
            </a:extLst>
          </p:cNvPr>
          <p:cNvSpPr>
            <a:spLocks noGrp="1"/>
          </p:cNvSpPr>
          <p:nvPr>
            <p:ph idx="1"/>
          </p:nvPr>
        </p:nvSpPr>
        <p:spPr>
          <a:xfrm>
            <a:off x="6196084" y="983455"/>
            <a:ext cx="5157716" cy="5193507"/>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pt-BR" dirty="0"/>
          </a:p>
        </p:txBody>
      </p:sp>
      <p:sp>
        <p:nvSpPr>
          <p:cNvPr id="4" name="Espaço Reservado para Data 3">
            <a:extLst>
              <a:ext uri="{FF2B5EF4-FFF2-40B4-BE49-F238E27FC236}">
                <a16:creationId xmlns:a16="http://schemas.microsoft.com/office/drawing/2014/main" id="{05CDC648-0B19-3762-81CE-F7C5297D06D3}"/>
              </a:ext>
            </a:extLst>
          </p:cNvPr>
          <p:cNvSpPr>
            <a:spLocks noGrp="1"/>
          </p:cNvSpPr>
          <p:nvPr>
            <p:ph type="dt" sz="half" idx="10"/>
          </p:nvPr>
        </p:nvSpPr>
        <p:spPr/>
        <p:txBody>
          <a:bodyPr/>
          <a:lstStyle/>
          <a:p>
            <a:fld id="{C3934400-E4F7-4ED8-94B5-0C4110F0D8F5}" type="datetimeFigureOut">
              <a:rPr lang="pt-BR" smtClean="0"/>
              <a:t>21/06/2022</a:t>
            </a:fld>
            <a:endParaRPr lang="pt-BR"/>
          </a:p>
        </p:txBody>
      </p:sp>
      <p:sp>
        <p:nvSpPr>
          <p:cNvPr id="5" name="Espaço Reservado para Rodapé 4">
            <a:extLst>
              <a:ext uri="{FF2B5EF4-FFF2-40B4-BE49-F238E27FC236}">
                <a16:creationId xmlns:a16="http://schemas.microsoft.com/office/drawing/2014/main" id="{A5D434E6-C486-7A0D-3A6F-24054D94A832}"/>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816C1F37-E19B-C937-D195-3D1701FB475E}"/>
              </a:ext>
            </a:extLst>
          </p:cNvPr>
          <p:cNvSpPr>
            <a:spLocks noGrp="1"/>
          </p:cNvSpPr>
          <p:nvPr>
            <p:ph type="sldNum" sz="quarter" idx="12"/>
          </p:nvPr>
        </p:nvSpPr>
        <p:spPr/>
        <p:txBody>
          <a:bodyPr/>
          <a:lstStyle/>
          <a:p>
            <a:fld id="{553CE400-2DE5-4EC2-9633-2786E4284CB3}" type="slidenum">
              <a:rPr lang="pt-BR" smtClean="0"/>
              <a:t>‹nº›</a:t>
            </a:fld>
            <a:endParaRPr lang="pt-BR"/>
          </a:p>
        </p:txBody>
      </p:sp>
    </p:spTree>
    <p:extLst>
      <p:ext uri="{BB962C8B-B14F-4D97-AF65-F5344CB8AC3E}">
        <p14:creationId xmlns:p14="http://schemas.microsoft.com/office/powerpoint/2010/main" val="182301414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D7406ED-15E6-9B18-920F-862953B2C55D}"/>
              </a:ext>
            </a:extLst>
          </p:cNvPr>
          <p:cNvSpPr>
            <a:spLocks noGrp="1"/>
          </p:cNvSpPr>
          <p:nvPr>
            <p:ph type="title"/>
          </p:nvPr>
        </p:nvSpPr>
        <p:spPr>
          <a:xfrm>
            <a:off x="831850" y="1709738"/>
            <a:ext cx="10515600" cy="2852737"/>
          </a:xfrm>
        </p:spPr>
        <p:txBody>
          <a:bodyPr anchor="b"/>
          <a:lstStyle>
            <a:lvl1pPr>
              <a:defRPr sz="6000"/>
            </a:lvl1pPr>
          </a:lstStyle>
          <a:p>
            <a:r>
              <a:rPr lang="pt-BR"/>
              <a:t>Clique para editar o título Mestre</a:t>
            </a:r>
            <a:endParaRPr lang="pt-BR" dirty="0"/>
          </a:p>
        </p:txBody>
      </p:sp>
      <p:sp>
        <p:nvSpPr>
          <p:cNvPr id="3" name="Espaço Reservado para Texto 2">
            <a:extLst>
              <a:ext uri="{FF2B5EF4-FFF2-40B4-BE49-F238E27FC236}">
                <a16:creationId xmlns:a16="http://schemas.microsoft.com/office/drawing/2014/main" id="{627C2B84-203D-DD2C-20F9-C365EF71AD0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BR"/>
              <a:t>Clique para editar os estilos de texto Mestres</a:t>
            </a:r>
          </a:p>
        </p:txBody>
      </p:sp>
      <p:sp>
        <p:nvSpPr>
          <p:cNvPr id="4" name="Espaço Reservado para Data 3">
            <a:extLst>
              <a:ext uri="{FF2B5EF4-FFF2-40B4-BE49-F238E27FC236}">
                <a16:creationId xmlns:a16="http://schemas.microsoft.com/office/drawing/2014/main" id="{7DE4CC98-B118-752C-6C85-DFF635ED3040}"/>
              </a:ext>
            </a:extLst>
          </p:cNvPr>
          <p:cNvSpPr>
            <a:spLocks noGrp="1"/>
          </p:cNvSpPr>
          <p:nvPr>
            <p:ph type="dt" sz="half" idx="10"/>
          </p:nvPr>
        </p:nvSpPr>
        <p:spPr/>
        <p:txBody>
          <a:bodyPr/>
          <a:lstStyle/>
          <a:p>
            <a:fld id="{C3934400-E4F7-4ED8-94B5-0C4110F0D8F5}" type="datetimeFigureOut">
              <a:rPr lang="pt-BR" smtClean="0"/>
              <a:t>21/06/2022</a:t>
            </a:fld>
            <a:endParaRPr lang="pt-BR"/>
          </a:p>
        </p:txBody>
      </p:sp>
      <p:sp>
        <p:nvSpPr>
          <p:cNvPr id="5" name="Espaço Reservado para Rodapé 4">
            <a:extLst>
              <a:ext uri="{FF2B5EF4-FFF2-40B4-BE49-F238E27FC236}">
                <a16:creationId xmlns:a16="http://schemas.microsoft.com/office/drawing/2014/main" id="{E7DAC033-E5E1-430A-A03F-7E8EF124AC7F}"/>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A9D0B5CC-7C31-5F27-B31C-1C2F8D6AAED2}"/>
              </a:ext>
            </a:extLst>
          </p:cNvPr>
          <p:cNvSpPr>
            <a:spLocks noGrp="1"/>
          </p:cNvSpPr>
          <p:nvPr>
            <p:ph type="sldNum" sz="quarter" idx="12"/>
          </p:nvPr>
        </p:nvSpPr>
        <p:spPr/>
        <p:txBody>
          <a:bodyPr/>
          <a:lstStyle/>
          <a:p>
            <a:fld id="{553CE400-2DE5-4EC2-9633-2786E4284CB3}" type="slidenum">
              <a:rPr lang="pt-BR" smtClean="0"/>
              <a:t>‹nº›</a:t>
            </a:fld>
            <a:endParaRPr lang="pt-BR"/>
          </a:p>
        </p:txBody>
      </p:sp>
    </p:spTree>
    <p:extLst>
      <p:ext uri="{BB962C8B-B14F-4D97-AF65-F5344CB8AC3E}">
        <p14:creationId xmlns:p14="http://schemas.microsoft.com/office/powerpoint/2010/main" val="118738248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F5AF430-FE67-D37A-F565-0877554786E0}"/>
              </a:ext>
            </a:extLst>
          </p:cNvPr>
          <p:cNvSpPr>
            <a:spLocks noGrp="1"/>
          </p:cNvSpPr>
          <p:nvPr>
            <p:ph type="title"/>
          </p:nvPr>
        </p:nvSpPr>
        <p:spPr/>
        <p:txBody>
          <a:bodyPr/>
          <a:lstStyle/>
          <a:p>
            <a:r>
              <a:rPr lang="pt-BR"/>
              <a:t>Clique para editar o título Mestre</a:t>
            </a:r>
          </a:p>
        </p:txBody>
      </p:sp>
      <p:sp>
        <p:nvSpPr>
          <p:cNvPr id="3" name="Espaço Reservado para Conteúdo 2">
            <a:extLst>
              <a:ext uri="{FF2B5EF4-FFF2-40B4-BE49-F238E27FC236}">
                <a16:creationId xmlns:a16="http://schemas.microsoft.com/office/drawing/2014/main" id="{1A43001D-0A89-040F-416E-53C60AA80F3E}"/>
              </a:ext>
            </a:extLst>
          </p:cNvPr>
          <p:cNvSpPr>
            <a:spLocks noGrp="1"/>
          </p:cNvSpPr>
          <p:nvPr>
            <p:ph sz="half" idx="1"/>
          </p:nvPr>
        </p:nvSpPr>
        <p:spPr>
          <a:xfrm>
            <a:off x="838200" y="1825625"/>
            <a:ext cx="5181600" cy="435133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Conteúdo 3">
            <a:extLst>
              <a:ext uri="{FF2B5EF4-FFF2-40B4-BE49-F238E27FC236}">
                <a16:creationId xmlns:a16="http://schemas.microsoft.com/office/drawing/2014/main" id="{4DA72095-69B6-8893-DD82-5BD247002CD2}"/>
              </a:ext>
            </a:extLst>
          </p:cNvPr>
          <p:cNvSpPr>
            <a:spLocks noGrp="1"/>
          </p:cNvSpPr>
          <p:nvPr>
            <p:ph sz="half" idx="2"/>
          </p:nvPr>
        </p:nvSpPr>
        <p:spPr>
          <a:xfrm>
            <a:off x="6172200" y="1825625"/>
            <a:ext cx="5181600" cy="435133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Data 4">
            <a:extLst>
              <a:ext uri="{FF2B5EF4-FFF2-40B4-BE49-F238E27FC236}">
                <a16:creationId xmlns:a16="http://schemas.microsoft.com/office/drawing/2014/main" id="{8D71A1E8-9C0B-F8CF-0AC1-625E13878967}"/>
              </a:ext>
            </a:extLst>
          </p:cNvPr>
          <p:cNvSpPr>
            <a:spLocks noGrp="1"/>
          </p:cNvSpPr>
          <p:nvPr>
            <p:ph type="dt" sz="half" idx="10"/>
          </p:nvPr>
        </p:nvSpPr>
        <p:spPr/>
        <p:txBody>
          <a:bodyPr/>
          <a:lstStyle/>
          <a:p>
            <a:fld id="{C3934400-E4F7-4ED8-94B5-0C4110F0D8F5}" type="datetimeFigureOut">
              <a:rPr lang="pt-BR" smtClean="0"/>
              <a:t>21/06/2022</a:t>
            </a:fld>
            <a:endParaRPr lang="pt-BR"/>
          </a:p>
        </p:txBody>
      </p:sp>
      <p:sp>
        <p:nvSpPr>
          <p:cNvPr id="6" name="Espaço Reservado para Rodapé 5">
            <a:extLst>
              <a:ext uri="{FF2B5EF4-FFF2-40B4-BE49-F238E27FC236}">
                <a16:creationId xmlns:a16="http://schemas.microsoft.com/office/drawing/2014/main" id="{62E960BF-3721-7D8F-13EE-319DFFDAD8EB}"/>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FC46199F-708F-E04B-3724-8BD7FD2FC2DF}"/>
              </a:ext>
            </a:extLst>
          </p:cNvPr>
          <p:cNvSpPr>
            <a:spLocks noGrp="1"/>
          </p:cNvSpPr>
          <p:nvPr>
            <p:ph type="sldNum" sz="quarter" idx="12"/>
          </p:nvPr>
        </p:nvSpPr>
        <p:spPr/>
        <p:txBody>
          <a:bodyPr/>
          <a:lstStyle/>
          <a:p>
            <a:fld id="{553CE400-2DE5-4EC2-9633-2786E4284CB3}" type="slidenum">
              <a:rPr lang="pt-BR" smtClean="0"/>
              <a:t>‹nº›</a:t>
            </a:fld>
            <a:endParaRPr lang="pt-BR"/>
          </a:p>
        </p:txBody>
      </p:sp>
    </p:spTree>
    <p:extLst>
      <p:ext uri="{BB962C8B-B14F-4D97-AF65-F5344CB8AC3E}">
        <p14:creationId xmlns:p14="http://schemas.microsoft.com/office/powerpoint/2010/main" val="71171722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6CC27DA-C5EB-0D05-8A05-D15EA87D222A}"/>
              </a:ext>
            </a:extLst>
          </p:cNvPr>
          <p:cNvSpPr>
            <a:spLocks noGrp="1"/>
          </p:cNvSpPr>
          <p:nvPr>
            <p:ph type="title"/>
          </p:nvPr>
        </p:nvSpPr>
        <p:spPr>
          <a:xfrm>
            <a:off x="839788" y="365125"/>
            <a:ext cx="10515600" cy="1325563"/>
          </a:xfrm>
        </p:spPr>
        <p:txBody>
          <a:bodyPr/>
          <a:lstStyle/>
          <a:p>
            <a:r>
              <a:rPr lang="pt-BR"/>
              <a:t>Clique para editar o título Mestre</a:t>
            </a:r>
          </a:p>
        </p:txBody>
      </p:sp>
      <p:sp>
        <p:nvSpPr>
          <p:cNvPr id="3" name="Espaço Reservado para Texto 2">
            <a:extLst>
              <a:ext uri="{FF2B5EF4-FFF2-40B4-BE49-F238E27FC236}">
                <a16:creationId xmlns:a16="http://schemas.microsoft.com/office/drawing/2014/main" id="{F2FA8459-9755-9A89-9AB4-2D7BF67062F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4" name="Espaço Reservado para Conteúdo 3">
            <a:extLst>
              <a:ext uri="{FF2B5EF4-FFF2-40B4-BE49-F238E27FC236}">
                <a16:creationId xmlns:a16="http://schemas.microsoft.com/office/drawing/2014/main" id="{01C772FE-1273-6241-D8D1-9B5B2E6F3E8C}"/>
              </a:ext>
            </a:extLst>
          </p:cNvPr>
          <p:cNvSpPr>
            <a:spLocks noGrp="1"/>
          </p:cNvSpPr>
          <p:nvPr>
            <p:ph sz="half" idx="2"/>
          </p:nvPr>
        </p:nvSpPr>
        <p:spPr>
          <a:xfrm>
            <a:off x="839788" y="2505075"/>
            <a:ext cx="5157787" cy="368458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Texto 4">
            <a:extLst>
              <a:ext uri="{FF2B5EF4-FFF2-40B4-BE49-F238E27FC236}">
                <a16:creationId xmlns:a16="http://schemas.microsoft.com/office/drawing/2014/main" id="{7E5C0C89-3457-0A9E-AC8B-F08D30904E2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6" name="Espaço Reservado para Conteúdo 5">
            <a:extLst>
              <a:ext uri="{FF2B5EF4-FFF2-40B4-BE49-F238E27FC236}">
                <a16:creationId xmlns:a16="http://schemas.microsoft.com/office/drawing/2014/main" id="{DE0D4704-9A30-F25E-8882-D6E6D18BB247}"/>
              </a:ext>
            </a:extLst>
          </p:cNvPr>
          <p:cNvSpPr>
            <a:spLocks noGrp="1"/>
          </p:cNvSpPr>
          <p:nvPr>
            <p:ph sz="quarter" idx="4"/>
          </p:nvPr>
        </p:nvSpPr>
        <p:spPr>
          <a:xfrm>
            <a:off x="6172200" y="2505075"/>
            <a:ext cx="5183188" cy="368458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7" name="Espaço Reservado para Data 6">
            <a:extLst>
              <a:ext uri="{FF2B5EF4-FFF2-40B4-BE49-F238E27FC236}">
                <a16:creationId xmlns:a16="http://schemas.microsoft.com/office/drawing/2014/main" id="{DBA87381-5E56-2DA0-A882-7C9C9168063B}"/>
              </a:ext>
            </a:extLst>
          </p:cNvPr>
          <p:cNvSpPr>
            <a:spLocks noGrp="1"/>
          </p:cNvSpPr>
          <p:nvPr>
            <p:ph type="dt" sz="half" idx="10"/>
          </p:nvPr>
        </p:nvSpPr>
        <p:spPr/>
        <p:txBody>
          <a:bodyPr/>
          <a:lstStyle/>
          <a:p>
            <a:fld id="{C3934400-E4F7-4ED8-94B5-0C4110F0D8F5}" type="datetimeFigureOut">
              <a:rPr lang="pt-BR" smtClean="0"/>
              <a:t>21/06/2022</a:t>
            </a:fld>
            <a:endParaRPr lang="pt-BR"/>
          </a:p>
        </p:txBody>
      </p:sp>
      <p:sp>
        <p:nvSpPr>
          <p:cNvPr id="8" name="Espaço Reservado para Rodapé 7">
            <a:extLst>
              <a:ext uri="{FF2B5EF4-FFF2-40B4-BE49-F238E27FC236}">
                <a16:creationId xmlns:a16="http://schemas.microsoft.com/office/drawing/2014/main" id="{05A706E2-7F8A-378A-09F8-255A17749622}"/>
              </a:ext>
            </a:extLst>
          </p:cNvPr>
          <p:cNvSpPr>
            <a:spLocks noGrp="1"/>
          </p:cNvSpPr>
          <p:nvPr>
            <p:ph type="ftr" sz="quarter" idx="11"/>
          </p:nvPr>
        </p:nvSpPr>
        <p:spPr/>
        <p:txBody>
          <a:bodyPr/>
          <a:lstStyle/>
          <a:p>
            <a:endParaRPr lang="pt-BR"/>
          </a:p>
        </p:txBody>
      </p:sp>
      <p:sp>
        <p:nvSpPr>
          <p:cNvPr id="9" name="Espaço Reservado para Número de Slide 8">
            <a:extLst>
              <a:ext uri="{FF2B5EF4-FFF2-40B4-BE49-F238E27FC236}">
                <a16:creationId xmlns:a16="http://schemas.microsoft.com/office/drawing/2014/main" id="{1679B516-C5CB-86FD-9260-25888D79DF1F}"/>
              </a:ext>
            </a:extLst>
          </p:cNvPr>
          <p:cNvSpPr>
            <a:spLocks noGrp="1"/>
          </p:cNvSpPr>
          <p:nvPr>
            <p:ph type="sldNum" sz="quarter" idx="12"/>
          </p:nvPr>
        </p:nvSpPr>
        <p:spPr/>
        <p:txBody>
          <a:bodyPr/>
          <a:lstStyle/>
          <a:p>
            <a:fld id="{553CE400-2DE5-4EC2-9633-2786E4284CB3}" type="slidenum">
              <a:rPr lang="pt-BR" smtClean="0"/>
              <a:t>‹nº›</a:t>
            </a:fld>
            <a:endParaRPr lang="pt-BR"/>
          </a:p>
        </p:txBody>
      </p:sp>
    </p:spTree>
    <p:extLst>
      <p:ext uri="{BB962C8B-B14F-4D97-AF65-F5344CB8AC3E}">
        <p14:creationId xmlns:p14="http://schemas.microsoft.com/office/powerpoint/2010/main" val="152707583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524F9B2-1745-05F2-69A1-91B1082FA4E3}"/>
              </a:ext>
            </a:extLst>
          </p:cNvPr>
          <p:cNvSpPr>
            <a:spLocks noGrp="1"/>
          </p:cNvSpPr>
          <p:nvPr>
            <p:ph type="title"/>
          </p:nvPr>
        </p:nvSpPr>
        <p:spPr/>
        <p:txBody>
          <a:bodyPr/>
          <a:lstStyle/>
          <a:p>
            <a:r>
              <a:rPr lang="pt-BR"/>
              <a:t>Clique para editar o título Mestre</a:t>
            </a:r>
          </a:p>
        </p:txBody>
      </p:sp>
      <p:sp>
        <p:nvSpPr>
          <p:cNvPr id="3" name="Espaço Reservado para Data 2">
            <a:extLst>
              <a:ext uri="{FF2B5EF4-FFF2-40B4-BE49-F238E27FC236}">
                <a16:creationId xmlns:a16="http://schemas.microsoft.com/office/drawing/2014/main" id="{A1BECEE9-603A-E53B-82AF-7F419FFE338E}"/>
              </a:ext>
            </a:extLst>
          </p:cNvPr>
          <p:cNvSpPr>
            <a:spLocks noGrp="1"/>
          </p:cNvSpPr>
          <p:nvPr>
            <p:ph type="dt" sz="half" idx="10"/>
          </p:nvPr>
        </p:nvSpPr>
        <p:spPr/>
        <p:txBody>
          <a:bodyPr/>
          <a:lstStyle/>
          <a:p>
            <a:fld id="{C3934400-E4F7-4ED8-94B5-0C4110F0D8F5}" type="datetimeFigureOut">
              <a:rPr lang="pt-BR" smtClean="0"/>
              <a:t>21/06/2022</a:t>
            </a:fld>
            <a:endParaRPr lang="pt-BR"/>
          </a:p>
        </p:txBody>
      </p:sp>
      <p:sp>
        <p:nvSpPr>
          <p:cNvPr id="4" name="Espaço Reservado para Rodapé 3">
            <a:extLst>
              <a:ext uri="{FF2B5EF4-FFF2-40B4-BE49-F238E27FC236}">
                <a16:creationId xmlns:a16="http://schemas.microsoft.com/office/drawing/2014/main" id="{3429434B-3B27-776D-220D-CE811B43FA30}"/>
              </a:ext>
            </a:extLst>
          </p:cNvPr>
          <p:cNvSpPr>
            <a:spLocks noGrp="1"/>
          </p:cNvSpPr>
          <p:nvPr>
            <p:ph type="ftr" sz="quarter" idx="11"/>
          </p:nvPr>
        </p:nvSpPr>
        <p:spPr/>
        <p:txBody>
          <a:bodyPr/>
          <a:lstStyle/>
          <a:p>
            <a:endParaRPr lang="pt-BR"/>
          </a:p>
        </p:txBody>
      </p:sp>
      <p:sp>
        <p:nvSpPr>
          <p:cNvPr id="5" name="Espaço Reservado para Número de Slide 4">
            <a:extLst>
              <a:ext uri="{FF2B5EF4-FFF2-40B4-BE49-F238E27FC236}">
                <a16:creationId xmlns:a16="http://schemas.microsoft.com/office/drawing/2014/main" id="{7AA0A020-F804-B4B1-BA2A-E354BD7AA06A}"/>
              </a:ext>
            </a:extLst>
          </p:cNvPr>
          <p:cNvSpPr>
            <a:spLocks noGrp="1"/>
          </p:cNvSpPr>
          <p:nvPr>
            <p:ph type="sldNum" sz="quarter" idx="12"/>
          </p:nvPr>
        </p:nvSpPr>
        <p:spPr/>
        <p:txBody>
          <a:bodyPr/>
          <a:lstStyle/>
          <a:p>
            <a:fld id="{553CE400-2DE5-4EC2-9633-2786E4284CB3}" type="slidenum">
              <a:rPr lang="pt-BR" smtClean="0"/>
              <a:t>‹nº›</a:t>
            </a:fld>
            <a:endParaRPr lang="pt-BR"/>
          </a:p>
        </p:txBody>
      </p:sp>
    </p:spTree>
    <p:extLst>
      <p:ext uri="{BB962C8B-B14F-4D97-AF65-F5344CB8AC3E}">
        <p14:creationId xmlns:p14="http://schemas.microsoft.com/office/powerpoint/2010/main" val="211171457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a:extLst>
              <a:ext uri="{FF2B5EF4-FFF2-40B4-BE49-F238E27FC236}">
                <a16:creationId xmlns:a16="http://schemas.microsoft.com/office/drawing/2014/main" id="{64D454BC-80BB-0BF2-2C22-AE9B7C3D9FDB}"/>
              </a:ext>
            </a:extLst>
          </p:cNvPr>
          <p:cNvSpPr>
            <a:spLocks noGrp="1"/>
          </p:cNvSpPr>
          <p:nvPr>
            <p:ph type="dt" sz="half" idx="10"/>
          </p:nvPr>
        </p:nvSpPr>
        <p:spPr/>
        <p:txBody>
          <a:bodyPr/>
          <a:lstStyle/>
          <a:p>
            <a:fld id="{C3934400-E4F7-4ED8-94B5-0C4110F0D8F5}" type="datetimeFigureOut">
              <a:rPr lang="pt-BR" smtClean="0"/>
              <a:t>21/06/2022</a:t>
            </a:fld>
            <a:endParaRPr lang="pt-BR"/>
          </a:p>
        </p:txBody>
      </p:sp>
      <p:sp>
        <p:nvSpPr>
          <p:cNvPr id="3" name="Espaço Reservado para Rodapé 2">
            <a:extLst>
              <a:ext uri="{FF2B5EF4-FFF2-40B4-BE49-F238E27FC236}">
                <a16:creationId xmlns:a16="http://schemas.microsoft.com/office/drawing/2014/main" id="{AFBE80E7-C733-98DF-4D2A-C304057B6CBD}"/>
              </a:ext>
            </a:extLst>
          </p:cNvPr>
          <p:cNvSpPr>
            <a:spLocks noGrp="1"/>
          </p:cNvSpPr>
          <p:nvPr>
            <p:ph type="ftr" sz="quarter" idx="11"/>
          </p:nvPr>
        </p:nvSpPr>
        <p:spPr/>
        <p:txBody>
          <a:bodyPr/>
          <a:lstStyle/>
          <a:p>
            <a:endParaRPr lang="pt-BR"/>
          </a:p>
        </p:txBody>
      </p:sp>
      <p:sp>
        <p:nvSpPr>
          <p:cNvPr id="4" name="Espaço Reservado para Número de Slide 3">
            <a:extLst>
              <a:ext uri="{FF2B5EF4-FFF2-40B4-BE49-F238E27FC236}">
                <a16:creationId xmlns:a16="http://schemas.microsoft.com/office/drawing/2014/main" id="{F2929F4B-D6BE-D275-2404-36E00E22AA81}"/>
              </a:ext>
            </a:extLst>
          </p:cNvPr>
          <p:cNvSpPr>
            <a:spLocks noGrp="1"/>
          </p:cNvSpPr>
          <p:nvPr>
            <p:ph type="sldNum" sz="quarter" idx="12"/>
          </p:nvPr>
        </p:nvSpPr>
        <p:spPr/>
        <p:txBody>
          <a:bodyPr/>
          <a:lstStyle/>
          <a:p>
            <a:fld id="{553CE400-2DE5-4EC2-9633-2786E4284CB3}" type="slidenum">
              <a:rPr lang="pt-BR" smtClean="0"/>
              <a:t>‹nº›</a:t>
            </a:fld>
            <a:endParaRPr lang="pt-BR"/>
          </a:p>
        </p:txBody>
      </p:sp>
    </p:spTree>
    <p:extLst>
      <p:ext uri="{BB962C8B-B14F-4D97-AF65-F5344CB8AC3E}">
        <p14:creationId xmlns:p14="http://schemas.microsoft.com/office/powerpoint/2010/main" val="260470226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C6121E2-571A-8F2D-6A57-F9384B58E6B1}"/>
              </a:ext>
            </a:extLst>
          </p:cNvPr>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Conteúdo 2">
            <a:extLst>
              <a:ext uri="{FF2B5EF4-FFF2-40B4-BE49-F238E27FC236}">
                <a16:creationId xmlns:a16="http://schemas.microsoft.com/office/drawing/2014/main" id="{BDE2D1E9-BF0C-9FB9-96BB-11C92A8540C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Texto 3">
            <a:extLst>
              <a:ext uri="{FF2B5EF4-FFF2-40B4-BE49-F238E27FC236}">
                <a16:creationId xmlns:a16="http://schemas.microsoft.com/office/drawing/2014/main" id="{994B014B-9A33-8C83-4597-3ACB303270B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Espaço Reservado para Data 4">
            <a:extLst>
              <a:ext uri="{FF2B5EF4-FFF2-40B4-BE49-F238E27FC236}">
                <a16:creationId xmlns:a16="http://schemas.microsoft.com/office/drawing/2014/main" id="{CE3A75AC-7575-1FA2-FE6F-072A93D8B780}"/>
              </a:ext>
            </a:extLst>
          </p:cNvPr>
          <p:cNvSpPr>
            <a:spLocks noGrp="1"/>
          </p:cNvSpPr>
          <p:nvPr>
            <p:ph type="dt" sz="half" idx="10"/>
          </p:nvPr>
        </p:nvSpPr>
        <p:spPr/>
        <p:txBody>
          <a:bodyPr/>
          <a:lstStyle/>
          <a:p>
            <a:fld id="{C3934400-E4F7-4ED8-94B5-0C4110F0D8F5}" type="datetimeFigureOut">
              <a:rPr lang="pt-BR" smtClean="0"/>
              <a:t>21/06/2022</a:t>
            </a:fld>
            <a:endParaRPr lang="pt-BR"/>
          </a:p>
        </p:txBody>
      </p:sp>
      <p:sp>
        <p:nvSpPr>
          <p:cNvPr id="6" name="Espaço Reservado para Rodapé 5">
            <a:extLst>
              <a:ext uri="{FF2B5EF4-FFF2-40B4-BE49-F238E27FC236}">
                <a16:creationId xmlns:a16="http://schemas.microsoft.com/office/drawing/2014/main" id="{87EDD007-DDBA-0D94-E75D-3C8BD43F3CEE}"/>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B2DC49E3-86E4-4418-EC9F-156DC1FFF36B}"/>
              </a:ext>
            </a:extLst>
          </p:cNvPr>
          <p:cNvSpPr>
            <a:spLocks noGrp="1"/>
          </p:cNvSpPr>
          <p:nvPr>
            <p:ph type="sldNum" sz="quarter" idx="12"/>
          </p:nvPr>
        </p:nvSpPr>
        <p:spPr/>
        <p:txBody>
          <a:bodyPr/>
          <a:lstStyle/>
          <a:p>
            <a:fld id="{553CE400-2DE5-4EC2-9633-2786E4284CB3}" type="slidenum">
              <a:rPr lang="pt-BR" smtClean="0"/>
              <a:t>‹nº›</a:t>
            </a:fld>
            <a:endParaRPr lang="pt-BR"/>
          </a:p>
        </p:txBody>
      </p:sp>
    </p:spTree>
    <p:extLst>
      <p:ext uri="{BB962C8B-B14F-4D97-AF65-F5344CB8AC3E}">
        <p14:creationId xmlns:p14="http://schemas.microsoft.com/office/powerpoint/2010/main" val="4425833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58C76B6-C716-C89B-C7D0-FA2C504F3AD4}"/>
              </a:ext>
            </a:extLst>
          </p:cNvPr>
          <p:cNvSpPr>
            <a:spLocks noGrp="1"/>
          </p:cNvSpPr>
          <p:nvPr>
            <p:ph type="title"/>
          </p:nvPr>
        </p:nvSpPr>
        <p:spPr>
          <a:xfrm>
            <a:off x="838200" y="983456"/>
            <a:ext cx="5057633" cy="5193507"/>
          </a:xfrm>
        </p:spPr>
        <p:txBody>
          <a:bodyPr>
            <a:normAutofit/>
          </a:bodyPr>
          <a:lstStyle>
            <a:lvl1pPr>
              <a:defRPr sz="7200"/>
            </a:lvl1pPr>
          </a:lstStyle>
          <a:p>
            <a:r>
              <a:rPr lang="pt-BR"/>
              <a:t>Clique para editar o título Mestre</a:t>
            </a:r>
          </a:p>
        </p:txBody>
      </p:sp>
      <p:sp>
        <p:nvSpPr>
          <p:cNvPr id="3" name="Espaço Reservado para Conteúdo 2">
            <a:extLst>
              <a:ext uri="{FF2B5EF4-FFF2-40B4-BE49-F238E27FC236}">
                <a16:creationId xmlns:a16="http://schemas.microsoft.com/office/drawing/2014/main" id="{778620D7-2004-B6D7-C288-354321F04705}"/>
              </a:ext>
            </a:extLst>
          </p:cNvPr>
          <p:cNvSpPr>
            <a:spLocks noGrp="1"/>
          </p:cNvSpPr>
          <p:nvPr>
            <p:ph idx="1"/>
          </p:nvPr>
        </p:nvSpPr>
        <p:spPr>
          <a:xfrm>
            <a:off x="6196084" y="983455"/>
            <a:ext cx="5157716" cy="5193507"/>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pt-BR" dirty="0"/>
          </a:p>
        </p:txBody>
      </p:sp>
      <p:sp>
        <p:nvSpPr>
          <p:cNvPr id="4" name="Espaço Reservado para Data 3">
            <a:extLst>
              <a:ext uri="{FF2B5EF4-FFF2-40B4-BE49-F238E27FC236}">
                <a16:creationId xmlns:a16="http://schemas.microsoft.com/office/drawing/2014/main" id="{05CDC648-0B19-3762-81CE-F7C5297D06D3}"/>
              </a:ext>
            </a:extLst>
          </p:cNvPr>
          <p:cNvSpPr>
            <a:spLocks noGrp="1"/>
          </p:cNvSpPr>
          <p:nvPr>
            <p:ph type="dt" sz="half" idx="10"/>
          </p:nvPr>
        </p:nvSpPr>
        <p:spPr/>
        <p:txBody>
          <a:bodyPr/>
          <a:lstStyle/>
          <a:p>
            <a:fld id="{C3934400-E4F7-4ED8-94B5-0C4110F0D8F5}" type="datetimeFigureOut">
              <a:rPr lang="pt-BR" smtClean="0"/>
              <a:t>21/06/2022</a:t>
            </a:fld>
            <a:endParaRPr lang="pt-BR"/>
          </a:p>
        </p:txBody>
      </p:sp>
      <p:sp>
        <p:nvSpPr>
          <p:cNvPr id="5" name="Espaço Reservado para Rodapé 4">
            <a:extLst>
              <a:ext uri="{FF2B5EF4-FFF2-40B4-BE49-F238E27FC236}">
                <a16:creationId xmlns:a16="http://schemas.microsoft.com/office/drawing/2014/main" id="{A5D434E6-C486-7A0D-3A6F-24054D94A832}"/>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816C1F37-E19B-C937-D195-3D1701FB475E}"/>
              </a:ext>
            </a:extLst>
          </p:cNvPr>
          <p:cNvSpPr>
            <a:spLocks noGrp="1"/>
          </p:cNvSpPr>
          <p:nvPr>
            <p:ph type="sldNum" sz="quarter" idx="12"/>
          </p:nvPr>
        </p:nvSpPr>
        <p:spPr/>
        <p:txBody>
          <a:bodyPr/>
          <a:lstStyle/>
          <a:p>
            <a:fld id="{553CE400-2DE5-4EC2-9633-2786E4284CB3}" type="slidenum">
              <a:rPr lang="pt-BR" smtClean="0"/>
              <a:t>‹nº›</a:t>
            </a:fld>
            <a:endParaRPr lang="pt-BR"/>
          </a:p>
        </p:txBody>
      </p:sp>
    </p:spTree>
    <p:extLst>
      <p:ext uri="{BB962C8B-B14F-4D97-AF65-F5344CB8AC3E}">
        <p14:creationId xmlns:p14="http://schemas.microsoft.com/office/powerpoint/2010/main" val="179640336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209F73A-DE45-1652-2903-0ADD2FD1EB00}"/>
              </a:ext>
            </a:extLst>
          </p:cNvPr>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Imagem 2">
            <a:extLst>
              <a:ext uri="{FF2B5EF4-FFF2-40B4-BE49-F238E27FC236}">
                <a16:creationId xmlns:a16="http://schemas.microsoft.com/office/drawing/2014/main" id="{1C8D6A53-3618-0AEC-4DFE-340C8441435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pt-BR"/>
              <a:t>Clique no ícone para adicionar uma imagem</a:t>
            </a:r>
          </a:p>
        </p:txBody>
      </p:sp>
      <p:sp>
        <p:nvSpPr>
          <p:cNvPr id="4" name="Espaço Reservado para Texto 3">
            <a:extLst>
              <a:ext uri="{FF2B5EF4-FFF2-40B4-BE49-F238E27FC236}">
                <a16:creationId xmlns:a16="http://schemas.microsoft.com/office/drawing/2014/main" id="{989A0EFA-786E-F714-6DCF-73F1073B931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Espaço Reservado para Data 4">
            <a:extLst>
              <a:ext uri="{FF2B5EF4-FFF2-40B4-BE49-F238E27FC236}">
                <a16:creationId xmlns:a16="http://schemas.microsoft.com/office/drawing/2014/main" id="{3636DC47-50FE-BE6F-8674-991568845755}"/>
              </a:ext>
            </a:extLst>
          </p:cNvPr>
          <p:cNvSpPr>
            <a:spLocks noGrp="1"/>
          </p:cNvSpPr>
          <p:nvPr>
            <p:ph type="dt" sz="half" idx="10"/>
          </p:nvPr>
        </p:nvSpPr>
        <p:spPr/>
        <p:txBody>
          <a:bodyPr/>
          <a:lstStyle/>
          <a:p>
            <a:fld id="{C3934400-E4F7-4ED8-94B5-0C4110F0D8F5}" type="datetimeFigureOut">
              <a:rPr lang="pt-BR" smtClean="0"/>
              <a:t>21/06/2022</a:t>
            </a:fld>
            <a:endParaRPr lang="pt-BR"/>
          </a:p>
        </p:txBody>
      </p:sp>
      <p:sp>
        <p:nvSpPr>
          <p:cNvPr id="6" name="Espaço Reservado para Rodapé 5">
            <a:extLst>
              <a:ext uri="{FF2B5EF4-FFF2-40B4-BE49-F238E27FC236}">
                <a16:creationId xmlns:a16="http://schemas.microsoft.com/office/drawing/2014/main" id="{48820F69-6CB0-701C-C118-6FCF7DFDE947}"/>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397428B8-9C06-F03E-8EB0-06412B1D04FA}"/>
              </a:ext>
            </a:extLst>
          </p:cNvPr>
          <p:cNvSpPr>
            <a:spLocks noGrp="1"/>
          </p:cNvSpPr>
          <p:nvPr>
            <p:ph type="sldNum" sz="quarter" idx="12"/>
          </p:nvPr>
        </p:nvSpPr>
        <p:spPr/>
        <p:txBody>
          <a:bodyPr/>
          <a:lstStyle/>
          <a:p>
            <a:fld id="{553CE400-2DE5-4EC2-9633-2786E4284CB3}" type="slidenum">
              <a:rPr lang="pt-BR" smtClean="0"/>
              <a:t>‹nº›</a:t>
            </a:fld>
            <a:endParaRPr lang="pt-BR"/>
          </a:p>
        </p:txBody>
      </p:sp>
    </p:spTree>
    <p:extLst>
      <p:ext uri="{BB962C8B-B14F-4D97-AF65-F5344CB8AC3E}">
        <p14:creationId xmlns:p14="http://schemas.microsoft.com/office/powerpoint/2010/main" val="26771473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6B89913-08DA-E833-2EDC-27267CFFFDC1}"/>
              </a:ext>
            </a:extLst>
          </p:cNvPr>
          <p:cNvSpPr>
            <a:spLocks noGrp="1"/>
          </p:cNvSpPr>
          <p:nvPr>
            <p:ph type="title"/>
          </p:nvPr>
        </p:nvSpPr>
        <p:spPr/>
        <p:txBody>
          <a:bodyPr/>
          <a:lstStyle/>
          <a:p>
            <a:r>
              <a:rPr lang="pt-BR"/>
              <a:t>Clique para editar o título Mestre</a:t>
            </a:r>
          </a:p>
        </p:txBody>
      </p:sp>
      <p:sp>
        <p:nvSpPr>
          <p:cNvPr id="3" name="Espaço Reservado para Texto Vertical 2">
            <a:extLst>
              <a:ext uri="{FF2B5EF4-FFF2-40B4-BE49-F238E27FC236}">
                <a16:creationId xmlns:a16="http://schemas.microsoft.com/office/drawing/2014/main" id="{5A521834-8D67-2FD0-D80F-E47237CF2B9A}"/>
              </a:ext>
            </a:extLst>
          </p:cNvPr>
          <p:cNvSpPr>
            <a:spLocks noGrp="1"/>
          </p:cNvSpPr>
          <p:nvPr>
            <p:ph type="body" orient="vert" idx="1"/>
          </p:nvPr>
        </p:nvSpPr>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4D8B8103-9722-9F95-BA40-30F4B11D0B40}"/>
              </a:ext>
            </a:extLst>
          </p:cNvPr>
          <p:cNvSpPr>
            <a:spLocks noGrp="1"/>
          </p:cNvSpPr>
          <p:nvPr>
            <p:ph type="dt" sz="half" idx="10"/>
          </p:nvPr>
        </p:nvSpPr>
        <p:spPr/>
        <p:txBody>
          <a:bodyPr/>
          <a:lstStyle/>
          <a:p>
            <a:fld id="{C3934400-E4F7-4ED8-94B5-0C4110F0D8F5}" type="datetimeFigureOut">
              <a:rPr lang="pt-BR" smtClean="0"/>
              <a:t>21/06/2022</a:t>
            </a:fld>
            <a:endParaRPr lang="pt-BR"/>
          </a:p>
        </p:txBody>
      </p:sp>
      <p:sp>
        <p:nvSpPr>
          <p:cNvPr id="5" name="Espaço Reservado para Rodapé 4">
            <a:extLst>
              <a:ext uri="{FF2B5EF4-FFF2-40B4-BE49-F238E27FC236}">
                <a16:creationId xmlns:a16="http://schemas.microsoft.com/office/drawing/2014/main" id="{F1D81278-CBDC-F575-4529-32D37E318F0E}"/>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CDF60DA4-DDB4-B2DF-72DF-25B86EBF4C2D}"/>
              </a:ext>
            </a:extLst>
          </p:cNvPr>
          <p:cNvSpPr>
            <a:spLocks noGrp="1"/>
          </p:cNvSpPr>
          <p:nvPr>
            <p:ph type="sldNum" sz="quarter" idx="12"/>
          </p:nvPr>
        </p:nvSpPr>
        <p:spPr/>
        <p:txBody>
          <a:bodyPr/>
          <a:lstStyle/>
          <a:p>
            <a:fld id="{553CE400-2DE5-4EC2-9633-2786E4284CB3}" type="slidenum">
              <a:rPr lang="pt-BR" smtClean="0"/>
              <a:t>‹nº›</a:t>
            </a:fld>
            <a:endParaRPr lang="pt-BR"/>
          </a:p>
        </p:txBody>
      </p:sp>
    </p:spTree>
    <p:extLst>
      <p:ext uri="{BB962C8B-B14F-4D97-AF65-F5344CB8AC3E}">
        <p14:creationId xmlns:p14="http://schemas.microsoft.com/office/powerpoint/2010/main" val="60585821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47965AD0-6008-6E7E-0AC9-28365BC60481}"/>
              </a:ext>
            </a:extLst>
          </p:cNvPr>
          <p:cNvSpPr>
            <a:spLocks noGrp="1"/>
          </p:cNvSpPr>
          <p:nvPr>
            <p:ph type="title" orient="vert"/>
          </p:nvPr>
        </p:nvSpPr>
        <p:spPr>
          <a:xfrm>
            <a:off x="8724900" y="365125"/>
            <a:ext cx="2628900" cy="5811838"/>
          </a:xfrm>
        </p:spPr>
        <p:txBody>
          <a:bodyPr vert="eaVert"/>
          <a:lstStyle/>
          <a:p>
            <a:r>
              <a:rPr lang="pt-BR"/>
              <a:t>Clique para editar o título Mestre</a:t>
            </a:r>
          </a:p>
        </p:txBody>
      </p:sp>
      <p:sp>
        <p:nvSpPr>
          <p:cNvPr id="3" name="Espaço Reservado para Texto Vertical 2">
            <a:extLst>
              <a:ext uri="{FF2B5EF4-FFF2-40B4-BE49-F238E27FC236}">
                <a16:creationId xmlns:a16="http://schemas.microsoft.com/office/drawing/2014/main" id="{D904DE96-CBAC-2AFF-3F69-A0804F1CD73F}"/>
              </a:ext>
            </a:extLst>
          </p:cNvPr>
          <p:cNvSpPr>
            <a:spLocks noGrp="1"/>
          </p:cNvSpPr>
          <p:nvPr>
            <p:ph type="body" orient="vert" idx="1"/>
          </p:nvPr>
        </p:nvSpPr>
        <p:spPr>
          <a:xfrm>
            <a:off x="838200" y="365125"/>
            <a:ext cx="7734300" cy="5811838"/>
          </a:xfrm>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DA7DE800-7791-8609-001E-98B05207EC8E}"/>
              </a:ext>
            </a:extLst>
          </p:cNvPr>
          <p:cNvSpPr>
            <a:spLocks noGrp="1"/>
          </p:cNvSpPr>
          <p:nvPr>
            <p:ph type="dt" sz="half" idx="10"/>
          </p:nvPr>
        </p:nvSpPr>
        <p:spPr/>
        <p:txBody>
          <a:bodyPr/>
          <a:lstStyle/>
          <a:p>
            <a:fld id="{C3934400-E4F7-4ED8-94B5-0C4110F0D8F5}" type="datetimeFigureOut">
              <a:rPr lang="pt-BR" smtClean="0"/>
              <a:t>21/06/2022</a:t>
            </a:fld>
            <a:endParaRPr lang="pt-BR"/>
          </a:p>
        </p:txBody>
      </p:sp>
      <p:sp>
        <p:nvSpPr>
          <p:cNvPr id="5" name="Espaço Reservado para Rodapé 4">
            <a:extLst>
              <a:ext uri="{FF2B5EF4-FFF2-40B4-BE49-F238E27FC236}">
                <a16:creationId xmlns:a16="http://schemas.microsoft.com/office/drawing/2014/main" id="{2B3B211B-F32E-0298-C189-7334962B956E}"/>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9E3C41B1-A7E7-FD9C-8B7C-17840A05DD81}"/>
              </a:ext>
            </a:extLst>
          </p:cNvPr>
          <p:cNvSpPr>
            <a:spLocks noGrp="1"/>
          </p:cNvSpPr>
          <p:nvPr>
            <p:ph type="sldNum" sz="quarter" idx="12"/>
          </p:nvPr>
        </p:nvSpPr>
        <p:spPr/>
        <p:txBody>
          <a:bodyPr/>
          <a:lstStyle/>
          <a:p>
            <a:fld id="{553CE400-2DE5-4EC2-9633-2786E4284CB3}" type="slidenum">
              <a:rPr lang="pt-BR" smtClean="0"/>
              <a:t>‹nº›</a:t>
            </a:fld>
            <a:endParaRPr lang="pt-BR"/>
          </a:p>
        </p:txBody>
      </p:sp>
    </p:spTree>
    <p:extLst>
      <p:ext uri="{BB962C8B-B14F-4D97-AF65-F5344CB8AC3E}">
        <p14:creationId xmlns:p14="http://schemas.microsoft.com/office/powerpoint/2010/main" val="11544873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D7406ED-15E6-9B18-920F-862953B2C55D}"/>
              </a:ext>
            </a:extLst>
          </p:cNvPr>
          <p:cNvSpPr>
            <a:spLocks noGrp="1"/>
          </p:cNvSpPr>
          <p:nvPr>
            <p:ph type="title"/>
          </p:nvPr>
        </p:nvSpPr>
        <p:spPr>
          <a:xfrm>
            <a:off x="831850" y="1709738"/>
            <a:ext cx="10515600" cy="2852737"/>
          </a:xfrm>
        </p:spPr>
        <p:txBody>
          <a:bodyPr anchor="b"/>
          <a:lstStyle>
            <a:lvl1pPr>
              <a:defRPr sz="6000"/>
            </a:lvl1pPr>
          </a:lstStyle>
          <a:p>
            <a:r>
              <a:rPr lang="pt-BR"/>
              <a:t>Clique para editar o título Mestre</a:t>
            </a:r>
            <a:endParaRPr lang="pt-BR" dirty="0"/>
          </a:p>
        </p:txBody>
      </p:sp>
      <p:sp>
        <p:nvSpPr>
          <p:cNvPr id="3" name="Espaço Reservado para Texto 2">
            <a:extLst>
              <a:ext uri="{FF2B5EF4-FFF2-40B4-BE49-F238E27FC236}">
                <a16:creationId xmlns:a16="http://schemas.microsoft.com/office/drawing/2014/main" id="{627C2B84-203D-DD2C-20F9-C365EF71AD0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BR"/>
              <a:t>Clique para editar os estilos de texto Mestres</a:t>
            </a:r>
          </a:p>
        </p:txBody>
      </p:sp>
      <p:sp>
        <p:nvSpPr>
          <p:cNvPr id="4" name="Espaço Reservado para Data 3">
            <a:extLst>
              <a:ext uri="{FF2B5EF4-FFF2-40B4-BE49-F238E27FC236}">
                <a16:creationId xmlns:a16="http://schemas.microsoft.com/office/drawing/2014/main" id="{7DE4CC98-B118-752C-6C85-DFF635ED3040}"/>
              </a:ext>
            </a:extLst>
          </p:cNvPr>
          <p:cNvSpPr>
            <a:spLocks noGrp="1"/>
          </p:cNvSpPr>
          <p:nvPr>
            <p:ph type="dt" sz="half" idx="10"/>
          </p:nvPr>
        </p:nvSpPr>
        <p:spPr/>
        <p:txBody>
          <a:bodyPr/>
          <a:lstStyle/>
          <a:p>
            <a:fld id="{C3934400-E4F7-4ED8-94B5-0C4110F0D8F5}" type="datetimeFigureOut">
              <a:rPr lang="pt-BR" smtClean="0"/>
              <a:t>21/06/2022</a:t>
            </a:fld>
            <a:endParaRPr lang="pt-BR"/>
          </a:p>
        </p:txBody>
      </p:sp>
      <p:sp>
        <p:nvSpPr>
          <p:cNvPr id="5" name="Espaço Reservado para Rodapé 4">
            <a:extLst>
              <a:ext uri="{FF2B5EF4-FFF2-40B4-BE49-F238E27FC236}">
                <a16:creationId xmlns:a16="http://schemas.microsoft.com/office/drawing/2014/main" id="{E7DAC033-E5E1-430A-A03F-7E8EF124AC7F}"/>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A9D0B5CC-7C31-5F27-B31C-1C2F8D6AAED2}"/>
              </a:ext>
            </a:extLst>
          </p:cNvPr>
          <p:cNvSpPr>
            <a:spLocks noGrp="1"/>
          </p:cNvSpPr>
          <p:nvPr>
            <p:ph type="sldNum" sz="quarter" idx="12"/>
          </p:nvPr>
        </p:nvSpPr>
        <p:spPr/>
        <p:txBody>
          <a:bodyPr/>
          <a:lstStyle/>
          <a:p>
            <a:fld id="{553CE400-2DE5-4EC2-9633-2786E4284CB3}" type="slidenum">
              <a:rPr lang="pt-BR" smtClean="0"/>
              <a:t>‹nº›</a:t>
            </a:fld>
            <a:endParaRPr lang="pt-BR"/>
          </a:p>
        </p:txBody>
      </p:sp>
    </p:spTree>
    <p:extLst>
      <p:ext uri="{BB962C8B-B14F-4D97-AF65-F5344CB8AC3E}">
        <p14:creationId xmlns:p14="http://schemas.microsoft.com/office/powerpoint/2010/main" val="6174151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F5AF430-FE67-D37A-F565-0877554786E0}"/>
              </a:ext>
            </a:extLst>
          </p:cNvPr>
          <p:cNvSpPr>
            <a:spLocks noGrp="1"/>
          </p:cNvSpPr>
          <p:nvPr>
            <p:ph type="title"/>
          </p:nvPr>
        </p:nvSpPr>
        <p:spPr/>
        <p:txBody>
          <a:bodyPr/>
          <a:lstStyle/>
          <a:p>
            <a:r>
              <a:rPr lang="pt-BR"/>
              <a:t>Clique para editar o título Mestre</a:t>
            </a:r>
          </a:p>
        </p:txBody>
      </p:sp>
      <p:sp>
        <p:nvSpPr>
          <p:cNvPr id="3" name="Espaço Reservado para Conteúdo 2">
            <a:extLst>
              <a:ext uri="{FF2B5EF4-FFF2-40B4-BE49-F238E27FC236}">
                <a16:creationId xmlns:a16="http://schemas.microsoft.com/office/drawing/2014/main" id="{1A43001D-0A89-040F-416E-53C60AA80F3E}"/>
              </a:ext>
            </a:extLst>
          </p:cNvPr>
          <p:cNvSpPr>
            <a:spLocks noGrp="1"/>
          </p:cNvSpPr>
          <p:nvPr>
            <p:ph sz="half" idx="1"/>
          </p:nvPr>
        </p:nvSpPr>
        <p:spPr>
          <a:xfrm>
            <a:off x="838200" y="1825625"/>
            <a:ext cx="5181600" cy="435133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Conteúdo 3">
            <a:extLst>
              <a:ext uri="{FF2B5EF4-FFF2-40B4-BE49-F238E27FC236}">
                <a16:creationId xmlns:a16="http://schemas.microsoft.com/office/drawing/2014/main" id="{4DA72095-69B6-8893-DD82-5BD247002CD2}"/>
              </a:ext>
            </a:extLst>
          </p:cNvPr>
          <p:cNvSpPr>
            <a:spLocks noGrp="1"/>
          </p:cNvSpPr>
          <p:nvPr>
            <p:ph sz="half" idx="2"/>
          </p:nvPr>
        </p:nvSpPr>
        <p:spPr>
          <a:xfrm>
            <a:off x="6172200" y="1825625"/>
            <a:ext cx="5181600" cy="435133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Data 4">
            <a:extLst>
              <a:ext uri="{FF2B5EF4-FFF2-40B4-BE49-F238E27FC236}">
                <a16:creationId xmlns:a16="http://schemas.microsoft.com/office/drawing/2014/main" id="{8D71A1E8-9C0B-F8CF-0AC1-625E13878967}"/>
              </a:ext>
            </a:extLst>
          </p:cNvPr>
          <p:cNvSpPr>
            <a:spLocks noGrp="1"/>
          </p:cNvSpPr>
          <p:nvPr>
            <p:ph type="dt" sz="half" idx="10"/>
          </p:nvPr>
        </p:nvSpPr>
        <p:spPr/>
        <p:txBody>
          <a:bodyPr/>
          <a:lstStyle/>
          <a:p>
            <a:fld id="{C3934400-E4F7-4ED8-94B5-0C4110F0D8F5}" type="datetimeFigureOut">
              <a:rPr lang="pt-BR" smtClean="0"/>
              <a:t>21/06/2022</a:t>
            </a:fld>
            <a:endParaRPr lang="pt-BR"/>
          </a:p>
        </p:txBody>
      </p:sp>
      <p:sp>
        <p:nvSpPr>
          <p:cNvPr id="6" name="Espaço Reservado para Rodapé 5">
            <a:extLst>
              <a:ext uri="{FF2B5EF4-FFF2-40B4-BE49-F238E27FC236}">
                <a16:creationId xmlns:a16="http://schemas.microsoft.com/office/drawing/2014/main" id="{62E960BF-3721-7D8F-13EE-319DFFDAD8EB}"/>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FC46199F-708F-E04B-3724-8BD7FD2FC2DF}"/>
              </a:ext>
            </a:extLst>
          </p:cNvPr>
          <p:cNvSpPr>
            <a:spLocks noGrp="1"/>
          </p:cNvSpPr>
          <p:nvPr>
            <p:ph type="sldNum" sz="quarter" idx="12"/>
          </p:nvPr>
        </p:nvSpPr>
        <p:spPr/>
        <p:txBody>
          <a:bodyPr/>
          <a:lstStyle/>
          <a:p>
            <a:fld id="{553CE400-2DE5-4EC2-9633-2786E4284CB3}" type="slidenum">
              <a:rPr lang="pt-BR" smtClean="0"/>
              <a:t>‹nº›</a:t>
            </a:fld>
            <a:endParaRPr lang="pt-BR"/>
          </a:p>
        </p:txBody>
      </p:sp>
    </p:spTree>
    <p:extLst>
      <p:ext uri="{BB962C8B-B14F-4D97-AF65-F5344CB8AC3E}">
        <p14:creationId xmlns:p14="http://schemas.microsoft.com/office/powerpoint/2010/main" val="36944997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6CC27DA-C5EB-0D05-8A05-D15EA87D222A}"/>
              </a:ext>
            </a:extLst>
          </p:cNvPr>
          <p:cNvSpPr>
            <a:spLocks noGrp="1"/>
          </p:cNvSpPr>
          <p:nvPr>
            <p:ph type="title"/>
          </p:nvPr>
        </p:nvSpPr>
        <p:spPr>
          <a:xfrm>
            <a:off x="839788" y="365125"/>
            <a:ext cx="10515600" cy="1325563"/>
          </a:xfrm>
        </p:spPr>
        <p:txBody>
          <a:bodyPr/>
          <a:lstStyle/>
          <a:p>
            <a:r>
              <a:rPr lang="pt-BR"/>
              <a:t>Clique para editar o título Mestre</a:t>
            </a:r>
          </a:p>
        </p:txBody>
      </p:sp>
      <p:sp>
        <p:nvSpPr>
          <p:cNvPr id="3" name="Espaço Reservado para Texto 2">
            <a:extLst>
              <a:ext uri="{FF2B5EF4-FFF2-40B4-BE49-F238E27FC236}">
                <a16:creationId xmlns:a16="http://schemas.microsoft.com/office/drawing/2014/main" id="{F2FA8459-9755-9A89-9AB4-2D7BF67062F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4" name="Espaço Reservado para Conteúdo 3">
            <a:extLst>
              <a:ext uri="{FF2B5EF4-FFF2-40B4-BE49-F238E27FC236}">
                <a16:creationId xmlns:a16="http://schemas.microsoft.com/office/drawing/2014/main" id="{01C772FE-1273-6241-D8D1-9B5B2E6F3E8C}"/>
              </a:ext>
            </a:extLst>
          </p:cNvPr>
          <p:cNvSpPr>
            <a:spLocks noGrp="1"/>
          </p:cNvSpPr>
          <p:nvPr>
            <p:ph sz="half" idx="2"/>
          </p:nvPr>
        </p:nvSpPr>
        <p:spPr>
          <a:xfrm>
            <a:off x="839788" y="2505075"/>
            <a:ext cx="5157787" cy="368458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Texto 4">
            <a:extLst>
              <a:ext uri="{FF2B5EF4-FFF2-40B4-BE49-F238E27FC236}">
                <a16:creationId xmlns:a16="http://schemas.microsoft.com/office/drawing/2014/main" id="{7E5C0C89-3457-0A9E-AC8B-F08D30904E2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6" name="Espaço Reservado para Conteúdo 5">
            <a:extLst>
              <a:ext uri="{FF2B5EF4-FFF2-40B4-BE49-F238E27FC236}">
                <a16:creationId xmlns:a16="http://schemas.microsoft.com/office/drawing/2014/main" id="{DE0D4704-9A30-F25E-8882-D6E6D18BB247}"/>
              </a:ext>
            </a:extLst>
          </p:cNvPr>
          <p:cNvSpPr>
            <a:spLocks noGrp="1"/>
          </p:cNvSpPr>
          <p:nvPr>
            <p:ph sz="quarter" idx="4"/>
          </p:nvPr>
        </p:nvSpPr>
        <p:spPr>
          <a:xfrm>
            <a:off x="6172200" y="2505075"/>
            <a:ext cx="5183188" cy="368458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7" name="Espaço Reservado para Data 6">
            <a:extLst>
              <a:ext uri="{FF2B5EF4-FFF2-40B4-BE49-F238E27FC236}">
                <a16:creationId xmlns:a16="http://schemas.microsoft.com/office/drawing/2014/main" id="{DBA87381-5E56-2DA0-A882-7C9C9168063B}"/>
              </a:ext>
            </a:extLst>
          </p:cNvPr>
          <p:cNvSpPr>
            <a:spLocks noGrp="1"/>
          </p:cNvSpPr>
          <p:nvPr>
            <p:ph type="dt" sz="half" idx="10"/>
          </p:nvPr>
        </p:nvSpPr>
        <p:spPr/>
        <p:txBody>
          <a:bodyPr/>
          <a:lstStyle/>
          <a:p>
            <a:fld id="{C3934400-E4F7-4ED8-94B5-0C4110F0D8F5}" type="datetimeFigureOut">
              <a:rPr lang="pt-BR" smtClean="0"/>
              <a:t>21/06/2022</a:t>
            </a:fld>
            <a:endParaRPr lang="pt-BR"/>
          </a:p>
        </p:txBody>
      </p:sp>
      <p:sp>
        <p:nvSpPr>
          <p:cNvPr id="8" name="Espaço Reservado para Rodapé 7">
            <a:extLst>
              <a:ext uri="{FF2B5EF4-FFF2-40B4-BE49-F238E27FC236}">
                <a16:creationId xmlns:a16="http://schemas.microsoft.com/office/drawing/2014/main" id="{05A706E2-7F8A-378A-09F8-255A17749622}"/>
              </a:ext>
            </a:extLst>
          </p:cNvPr>
          <p:cNvSpPr>
            <a:spLocks noGrp="1"/>
          </p:cNvSpPr>
          <p:nvPr>
            <p:ph type="ftr" sz="quarter" idx="11"/>
          </p:nvPr>
        </p:nvSpPr>
        <p:spPr/>
        <p:txBody>
          <a:bodyPr/>
          <a:lstStyle/>
          <a:p>
            <a:endParaRPr lang="pt-BR"/>
          </a:p>
        </p:txBody>
      </p:sp>
      <p:sp>
        <p:nvSpPr>
          <p:cNvPr id="9" name="Espaço Reservado para Número de Slide 8">
            <a:extLst>
              <a:ext uri="{FF2B5EF4-FFF2-40B4-BE49-F238E27FC236}">
                <a16:creationId xmlns:a16="http://schemas.microsoft.com/office/drawing/2014/main" id="{1679B516-C5CB-86FD-9260-25888D79DF1F}"/>
              </a:ext>
            </a:extLst>
          </p:cNvPr>
          <p:cNvSpPr>
            <a:spLocks noGrp="1"/>
          </p:cNvSpPr>
          <p:nvPr>
            <p:ph type="sldNum" sz="quarter" idx="12"/>
          </p:nvPr>
        </p:nvSpPr>
        <p:spPr/>
        <p:txBody>
          <a:bodyPr/>
          <a:lstStyle/>
          <a:p>
            <a:fld id="{553CE400-2DE5-4EC2-9633-2786E4284CB3}" type="slidenum">
              <a:rPr lang="pt-BR" smtClean="0"/>
              <a:t>‹nº›</a:t>
            </a:fld>
            <a:endParaRPr lang="pt-BR"/>
          </a:p>
        </p:txBody>
      </p:sp>
    </p:spTree>
    <p:extLst>
      <p:ext uri="{BB962C8B-B14F-4D97-AF65-F5344CB8AC3E}">
        <p14:creationId xmlns:p14="http://schemas.microsoft.com/office/powerpoint/2010/main" val="7665739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524F9B2-1745-05F2-69A1-91B1082FA4E3}"/>
              </a:ext>
            </a:extLst>
          </p:cNvPr>
          <p:cNvSpPr>
            <a:spLocks noGrp="1"/>
          </p:cNvSpPr>
          <p:nvPr>
            <p:ph type="title"/>
          </p:nvPr>
        </p:nvSpPr>
        <p:spPr/>
        <p:txBody>
          <a:bodyPr/>
          <a:lstStyle/>
          <a:p>
            <a:r>
              <a:rPr lang="pt-BR"/>
              <a:t>Clique para editar o título Mestre</a:t>
            </a:r>
          </a:p>
        </p:txBody>
      </p:sp>
      <p:sp>
        <p:nvSpPr>
          <p:cNvPr id="3" name="Espaço Reservado para Data 2">
            <a:extLst>
              <a:ext uri="{FF2B5EF4-FFF2-40B4-BE49-F238E27FC236}">
                <a16:creationId xmlns:a16="http://schemas.microsoft.com/office/drawing/2014/main" id="{A1BECEE9-603A-E53B-82AF-7F419FFE338E}"/>
              </a:ext>
            </a:extLst>
          </p:cNvPr>
          <p:cNvSpPr>
            <a:spLocks noGrp="1"/>
          </p:cNvSpPr>
          <p:nvPr>
            <p:ph type="dt" sz="half" idx="10"/>
          </p:nvPr>
        </p:nvSpPr>
        <p:spPr/>
        <p:txBody>
          <a:bodyPr/>
          <a:lstStyle/>
          <a:p>
            <a:fld id="{C3934400-E4F7-4ED8-94B5-0C4110F0D8F5}" type="datetimeFigureOut">
              <a:rPr lang="pt-BR" smtClean="0"/>
              <a:t>21/06/2022</a:t>
            </a:fld>
            <a:endParaRPr lang="pt-BR"/>
          </a:p>
        </p:txBody>
      </p:sp>
      <p:sp>
        <p:nvSpPr>
          <p:cNvPr id="4" name="Espaço Reservado para Rodapé 3">
            <a:extLst>
              <a:ext uri="{FF2B5EF4-FFF2-40B4-BE49-F238E27FC236}">
                <a16:creationId xmlns:a16="http://schemas.microsoft.com/office/drawing/2014/main" id="{3429434B-3B27-776D-220D-CE811B43FA30}"/>
              </a:ext>
            </a:extLst>
          </p:cNvPr>
          <p:cNvSpPr>
            <a:spLocks noGrp="1"/>
          </p:cNvSpPr>
          <p:nvPr>
            <p:ph type="ftr" sz="quarter" idx="11"/>
          </p:nvPr>
        </p:nvSpPr>
        <p:spPr/>
        <p:txBody>
          <a:bodyPr/>
          <a:lstStyle/>
          <a:p>
            <a:endParaRPr lang="pt-BR"/>
          </a:p>
        </p:txBody>
      </p:sp>
      <p:sp>
        <p:nvSpPr>
          <p:cNvPr id="5" name="Espaço Reservado para Número de Slide 4">
            <a:extLst>
              <a:ext uri="{FF2B5EF4-FFF2-40B4-BE49-F238E27FC236}">
                <a16:creationId xmlns:a16="http://schemas.microsoft.com/office/drawing/2014/main" id="{7AA0A020-F804-B4B1-BA2A-E354BD7AA06A}"/>
              </a:ext>
            </a:extLst>
          </p:cNvPr>
          <p:cNvSpPr>
            <a:spLocks noGrp="1"/>
          </p:cNvSpPr>
          <p:nvPr>
            <p:ph type="sldNum" sz="quarter" idx="12"/>
          </p:nvPr>
        </p:nvSpPr>
        <p:spPr/>
        <p:txBody>
          <a:bodyPr/>
          <a:lstStyle/>
          <a:p>
            <a:fld id="{553CE400-2DE5-4EC2-9633-2786E4284CB3}" type="slidenum">
              <a:rPr lang="pt-BR" smtClean="0"/>
              <a:t>‹nº›</a:t>
            </a:fld>
            <a:endParaRPr lang="pt-BR"/>
          </a:p>
        </p:txBody>
      </p:sp>
    </p:spTree>
    <p:extLst>
      <p:ext uri="{BB962C8B-B14F-4D97-AF65-F5344CB8AC3E}">
        <p14:creationId xmlns:p14="http://schemas.microsoft.com/office/powerpoint/2010/main" val="721263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a:extLst>
              <a:ext uri="{FF2B5EF4-FFF2-40B4-BE49-F238E27FC236}">
                <a16:creationId xmlns:a16="http://schemas.microsoft.com/office/drawing/2014/main" id="{64D454BC-80BB-0BF2-2C22-AE9B7C3D9FDB}"/>
              </a:ext>
            </a:extLst>
          </p:cNvPr>
          <p:cNvSpPr>
            <a:spLocks noGrp="1"/>
          </p:cNvSpPr>
          <p:nvPr>
            <p:ph type="dt" sz="half" idx="10"/>
          </p:nvPr>
        </p:nvSpPr>
        <p:spPr/>
        <p:txBody>
          <a:bodyPr/>
          <a:lstStyle/>
          <a:p>
            <a:fld id="{C3934400-E4F7-4ED8-94B5-0C4110F0D8F5}" type="datetimeFigureOut">
              <a:rPr lang="pt-BR" smtClean="0"/>
              <a:t>21/06/2022</a:t>
            </a:fld>
            <a:endParaRPr lang="pt-BR"/>
          </a:p>
        </p:txBody>
      </p:sp>
      <p:sp>
        <p:nvSpPr>
          <p:cNvPr id="3" name="Espaço Reservado para Rodapé 2">
            <a:extLst>
              <a:ext uri="{FF2B5EF4-FFF2-40B4-BE49-F238E27FC236}">
                <a16:creationId xmlns:a16="http://schemas.microsoft.com/office/drawing/2014/main" id="{AFBE80E7-C733-98DF-4D2A-C304057B6CBD}"/>
              </a:ext>
            </a:extLst>
          </p:cNvPr>
          <p:cNvSpPr>
            <a:spLocks noGrp="1"/>
          </p:cNvSpPr>
          <p:nvPr>
            <p:ph type="ftr" sz="quarter" idx="11"/>
          </p:nvPr>
        </p:nvSpPr>
        <p:spPr/>
        <p:txBody>
          <a:bodyPr/>
          <a:lstStyle/>
          <a:p>
            <a:endParaRPr lang="pt-BR"/>
          </a:p>
        </p:txBody>
      </p:sp>
      <p:sp>
        <p:nvSpPr>
          <p:cNvPr id="4" name="Espaço Reservado para Número de Slide 3">
            <a:extLst>
              <a:ext uri="{FF2B5EF4-FFF2-40B4-BE49-F238E27FC236}">
                <a16:creationId xmlns:a16="http://schemas.microsoft.com/office/drawing/2014/main" id="{F2929F4B-D6BE-D275-2404-36E00E22AA81}"/>
              </a:ext>
            </a:extLst>
          </p:cNvPr>
          <p:cNvSpPr>
            <a:spLocks noGrp="1"/>
          </p:cNvSpPr>
          <p:nvPr>
            <p:ph type="sldNum" sz="quarter" idx="12"/>
          </p:nvPr>
        </p:nvSpPr>
        <p:spPr/>
        <p:txBody>
          <a:bodyPr/>
          <a:lstStyle/>
          <a:p>
            <a:fld id="{553CE400-2DE5-4EC2-9633-2786E4284CB3}" type="slidenum">
              <a:rPr lang="pt-BR" smtClean="0"/>
              <a:t>‹nº›</a:t>
            </a:fld>
            <a:endParaRPr lang="pt-BR"/>
          </a:p>
        </p:txBody>
      </p:sp>
    </p:spTree>
    <p:extLst>
      <p:ext uri="{BB962C8B-B14F-4D97-AF65-F5344CB8AC3E}">
        <p14:creationId xmlns:p14="http://schemas.microsoft.com/office/powerpoint/2010/main" val="33555468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C6121E2-571A-8F2D-6A57-F9384B58E6B1}"/>
              </a:ext>
            </a:extLst>
          </p:cNvPr>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Conteúdo 2">
            <a:extLst>
              <a:ext uri="{FF2B5EF4-FFF2-40B4-BE49-F238E27FC236}">
                <a16:creationId xmlns:a16="http://schemas.microsoft.com/office/drawing/2014/main" id="{BDE2D1E9-BF0C-9FB9-96BB-11C92A8540C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Texto 3">
            <a:extLst>
              <a:ext uri="{FF2B5EF4-FFF2-40B4-BE49-F238E27FC236}">
                <a16:creationId xmlns:a16="http://schemas.microsoft.com/office/drawing/2014/main" id="{994B014B-9A33-8C83-4597-3ACB303270B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Espaço Reservado para Data 4">
            <a:extLst>
              <a:ext uri="{FF2B5EF4-FFF2-40B4-BE49-F238E27FC236}">
                <a16:creationId xmlns:a16="http://schemas.microsoft.com/office/drawing/2014/main" id="{CE3A75AC-7575-1FA2-FE6F-072A93D8B780}"/>
              </a:ext>
            </a:extLst>
          </p:cNvPr>
          <p:cNvSpPr>
            <a:spLocks noGrp="1"/>
          </p:cNvSpPr>
          <p:nvPr>
            <p:ph type="dt" sz="half" idx="10"/>
          </p:nvPr>
        </p:nvSpPr>
        <p:spPr/>
        <p:txBody>
          <a:bodyPr/>
          <a:lstStyle/>
          <a:p>
            <a:fld id="{C3934400-E4F7-4ED8-94B5-0C4110F0D8F5}" type="datetimeFigureOut">
              <a:rPr lang="pt-BR" smtClean="0"/>
              <a:t>21/06/2022</a:t>
            </a:fld>
            <a:endParaRPr lang="pt-BR"/>
          </a:p>
        </p:txBody>
      </p:sp>
      <p:sp>
        <p:nvSpPr>
          <p:cNvPr id="6" name="Espaço Reservado para Rodapé 5">
            <a:extLst>
              <a:ext uri="{FF2B5EF4-FFF2-40B4-BE49-F238E27FC236}">
                <a16:creationId xmlns:a16="http://schemas.microsoft.com/office/drawing/2014/main" id="{87EDD007-DDBA-0D94-E75D-3C8BD43F3CEE}"/>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B2DC49E3-86E4-4418-EC9F-156DC1FFF36B}"/>
              </a:ext>
            </a:extLst>
          </p:cNvPr>
          <p:cNvSpPr>
            <a:spLocks noGrp="1"/>
          </p:cNvSpPr>
          <p:nvPr>
            <p:ph type="sldNum" sz="quarter" idx="12"/>
          </p:nvPr>
        </p:nvSpPr>
        <p:spPr/>
        <p:txBody>
          <a:bodyPr/>
          <a:lstStyle/>
          <a:p>
            <a:fld id="{553CE400-2DE5-4EC2-9633-2786E4284CB3}" type="slidenum">
              <a:rPr lang="pt-BR" smtClean="0"/>
              <a:t>‹nº›</a:t>
            </a:fld>
            <a:endParaRPr lang="pt-BR"/>
          </a:p>
        </p:txBody>
      </p:sp>
    </p:spTree>
    <p:extLst>
      <p:ext uri="{BB962C8B-B14F-4D97-AF65-F5344CB8AC3E}">
        <p14:creationId xmlns:p14="http://schemas.microsoft.com/office/powerpoint/2010/main" val="41240516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209F73A-DE45-1652-2903-0ADD2FD1EB00}"/>
              </a:ext>
            </a:extLst>
          </p:cNvPr>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Imagem 2">
            <a:extLst>
              <a:ext uri="{FF2B5EF4-FFF2-40B4-BE49-F238E27FC236}">
                <a16:creationId xmlns:a16="http://schemas.microsoft.com/office/drawing/2014/main" id="{1C8D6A53-3618-0AEC-4DFE-340C8441435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pt-BR"/>
              <a:t>Clique no ícone para adicionar uma imagem</a:t>
            </a:r>
          </a:p>
        </p:txBody>
      </p:sp>
      <p:sp>
        <p:nvSpPr>
          <p:cNvPr id="4" name="Espaço Reservado para Texto 3">
            <a:extLst>
              <a:ext uri="{FF2B5EF4-FFF2-40B4-BE49-F238E27FC236}">
                <a16:creationId xmlns:a16="http://schemas.microsoft.com/office/drawing/2014/main" id="{989A0EFA-786E-F714-6DCF-73F1073B931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Espaço Reservado para Data 4">
            <a:extLst>
              <a:ext uri="{FF2B5EF4-FFF2-40B4-BE49-F238E27FC236}">
                <a16:creationId xmlns:a16="http://schemas.microsoft.com/office/drawing/2014/main" id="{3636DC47-50FE-BE6F-8674-991568845755}"/>
              </a:ext>
            </a:extLst>
          </p:cNvPr>
          <p:cNvSpPr>
            <a:spLocks noGrp="1"/>
          </p:cNvSpPr>
          <p:nvPr>
            <p:ph type="dt" sz="half" idx="10"/>
          </p:nvPr>
        </p:nvSpPr>
        <p:spPr/>
        <p:txBody>
          <a:bodyPr/>
          <a:lstStyle/>
          <a:p>
            <a:fld id="{C3934400-E4F7-4ED8-94B5-0C4110F0D8F5}" type="datetimeFigureOut">
              <a:rPr lang="pt-BR" smtClean="0"/>
              <a:t>21/06/2022</a:t>
            </a:fld>
            <a:endParaRPr lang="pt-BR"/>
          </a:p>
        </p:txBody>
      </p:sp>
      <p:sp>
        <p:nvSpPr>
          <p:cNvPr id="6" name="Espaço Reservado para Rodapé 5">
            <a:extLst>
              <a:ext uri="{FF2B5EF4-FFF2-40B4-BE49-F238E27FC236}">
                <a16:creationId xmlns:a16="http://schemas.microsoft.com/office/drawing/2014/main" id="{48820F69-6CB0-701C-C118-6FCF7DFDE947}"/>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397428B8-9C06-F03E-8EB0-06412B1D04FA}"/>
              </a:ext>
            </a:extLst>
          </p:cNvPr>
          <p:cNvSpPr>
            <a:spLocks noGrp="1"/>
          </p:cNvSpPr>
          <p:nvPr>
            <p:ph type="sldNum" sz="quarter" idx="12"/>
          </p:nvPr>
        </p:nvSpPr>
        <p:spPr/>
        <p:txBody>
          <a:bodyPr/>
          <a:lstStyle/>
          <a:p>
            <a:fld id="{553CE400-2DE5-4EC2-9633-2786E4284CB3}" type="slidenum">
              <a:rPr lang="pt-BR" smtClean="0"/>
              <a:t>‹nº›</a:t>
            </a:fld>
            <a:endParaRPr lang="pt-BR"/>
          </a:p>
        </p:txBody>
      </p:sp>
    </p:spTree>
    <p:extLst>
      <p:ext uri="{BB962C8B-B14F-4D97-AF65-F5344CB8AC3E}">
        <p14:creationId xmlns:p14="http://schemas.microsoft.com/office/powerpoint/2010/main" val="25921829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3C75B0"/>
        </a:solidFill>
        <a:effectLst/>
      </p:bgPr>
    </p:bg>
    <p:spTree>
      <p:nvGrpSpPr>
        <p:cNvPr id="1" name=""/>
        <p:cNvGrpSpPr/>
        <p:nvPr/>
      </p:nvGrpSpPr>
      <p:grpSpPr>
        <a:xfrm>
          <a:off x="0" y="0"/>
          <a:ext cx="0" cy="0"/>
          <a:chOff x="0" y="0"/>
          <a:chExt cx="0" cy="0"/>
        </a:xfrm>
      </p:grpSpPr>
      <p:sp>
        <p:nvSpPr>
          <p:cNvPr id="2" name="Espaço Reservado para Título 1">
            <a:extLst>
              <a:ext uri="{FF2B5EF4-FFF2-40B4-BE49-F238E27FC236}">
                <a16:creationId xmlns:a16="http://schemas.microsoft.com/office/drawing/2014/main" id="{704A751C-68A3-8607-4269-AA02C0F9E9C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pt-BR" dirty="0"/>
              <a:t>Clique para editar o título Mestre</a:t>
            </a:r>
          </a:p>
        </p:txBody>
      </p:sp>
      <p:sp>
        <p:nvSpPr>
          <p:cNvPr id="3" name="Espaço Reservado para Texto 2">
            <a:extLst>
              <a:ext uri="{FF2B5EF4-FFF2-40B4-BE49-F238E27FC236}">
                <a16:creationId xmlns:a16="http://schemas.microsoft.com/office/drawing/2014/main" id="{17E9F905-1953-D0A3-5A02-F7A9ECACDFD4}"/>
              </a:ext>
            </a:extLst>
          </p:cNvPr>
          <p:cNvSpPr>
            <a:spLocks noGrp="1"/>
          </p:cNvSpPr>
          <p:nvPr>
            <p:ph type="body" idx="1"/>
          </p:nvPr>
        </p:nvSpPr>
        <p:spPr>
          <a:xfrm>
            <a:off x="838200" y="1825625"/>
            <a:ext cx="10515600" cy="4351338"/>
          </a:xfrm>
          <a:prstGeom prst="rect">
            <a:avLst/>
          </a:prstGeom>
        </p:spPr>
        <p:txBody>
          <a:bodyPr vert="horz" lIns="91440" tIns="45720" rIns="91440" bIns="45720" rtlCol="0" anchor="ctr">
            <a:normAutofit/>
          </a:bodyPr>
          <a:lstStyle/>
          <a:p>
            <a:pPr lvl="0"/>
            <a:r>
              <a:rPr lang="pt-BR" dirty="0"/>
              <a:t>Clique para editar os estilos de texto Mestres</a:t>
            </a:r>
          </a:p>
          <a:p>
            <a:pPr lvl="1"/>
            <a:r>
              <a:rPr lang="pt-BR" dirty="0"/>
              <a:t>Segundo nível</a:t>
            </a:r>
          </a:p>
          <a:p>
            <a:pPr lvl="2"/>
            <a:r>
              <a:rPr lang="pt-BR" dirty="0"/>
              <a:t>Terceiro nível</a:t>
            </a:r>
          </a:p>
          <a:p>
            <a:pPr lvl="3"/>
            <a:r>
              <a:rPr lang="pt-BR" dirty="0"/>
              <a:t>Quarto nível</a:t>
            </a:r>
          </a:p>
          <a:p>
            <a:pPr lvl="4"/>
            <a:r>
              <a:rPr lang="pt-BR" dirty="0"/>
              <a:t>Quinto nível</a:t>
            </a:r>
          </a:p>
        </p:txBody>
      </p:sp>
      <p:sp>
        <p:nvSpPr>
          <p:cNvPr id="4" name="Espaço Reservado para Data 3">
            <a:extLst>
              <a:ext uri="{FF2B5EF4-FFF2-40B4-BE49-F238E27FC236}">
                <a16:creationId xmlns:a16="http://schemas.microsoft.com/office/drawing/2014/main" id="{37170BB2-6426-34EB-62FF-E0E1F367217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3934400-E4F7-4ED8-94B5-0C4110F0D8F5}" type="datetimeFigureOut">
              <a:rPr lang="pt-BR" smtClean="0"/>
              <a:t>21/06/2022</a:t>
            </a:fld>
            <a:endParaRPr lang="pt-BR"/>
          </a:p>
        </p:txBody>
      </p:sp>
      <p:sp>
        <p:nvSpPr>
          <p:cNvPr id="5" name="Espaço Reservado para Rodapé 4">
            <a:extLst>
              <a:ext uri="{FF2B5EF4-FFF2-40B4-BE49-F238E27FC236}">
                <a16:creationId xmlns:a16="http://schemas.microsoft.com/office/drawing/2014/main" id="{B79FD33D-1F97-EDF2-4783-3062469457E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BR"/>
          </a:p>
        </p:txBody>
      </p:sp>
      <p:sp>
        <p:nvSpPr>
          <p:cNvPr id="6" name="Espaço Reservado para Número de Slide 5">
            <a:extLst>
              <a:ext uri="{FF2B5EF4-FFF2-40B4-BE49-F238E27FC236}">
                <a16:creationId xmlns:a16="http://schemas.microsoft.com/office/drawing/2014/main" id="{4AC331C1-15E6-9EE9-9884-DF9D87340BE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53CE400-2DE5-4EC2-9633-2786E4284CB3}" type="slidenum">
              <a:rPr lang="pt-BR" smtClean="0"/>
              <a:t>‹nº›</a:t>
            </a:fld>
            <a:endParaRPr lang="pt-BR"/>
          </a:p>
        </p:txBody>
      </p:sp>
      <p:sp>
        <p:nvSpPr>
          <p:cNvPr id="9" name="Elipse 6">
            <a:extLst>
              <a:ext uri="{FF2B5EF4-FFF2-40B4-BE49-F238E27FC236}">
                <a16:creationId xmlns:a16="http://schemas.microsoft.com/office/drawing/2014/main" id="{B620BD4D-3891-ABB9-3839-F2E2E772CA49}"/>
              </a:ext>
            </a:extLst>
          </p:cNvPr>
          <p:cNvSpPr/>
          <p:nvPr/>
        </p:nvSpPr>
        <p:spPr>
          <a:xfrm>
            <a:off x="6295246" y="1010324"/>
            <a:ext cx="5341891" cy="4524292"/>
          </a:xfrm>
          <a:custGeom>
            <a:avLst/>
            <a:gdLst>
              <a:gd name="connsiteX0" fmla="*/ 0 w 5341007"/>
              <a:gd name="connsiteY0" fmla="*/ 2253916 h 4507832"/>
              <a:gd name="connsiteX1" fmla="*/ 2670504 w 5341007"/>
              <a:gd name="connsiteY1" fmla="*/ 0 h 4507832"/>
              <a:gd name="connsiteX2" fmla="*/ 5341008 w 5341007"/>
              <a:gd name="connsiteY2" fmla="*/ 2253916 h 4507832"/>
              <a:gd name="connsiteX3" fmla="*/ 2670504 w 5341007"/>
              <a:gd name="connsiteY3" fmla="*/ 4507832 h 4507832"/>
              <a:gd name="connsiteX4" fmla="*/ 0 w 5341007"/>
              <a:gd name="connsiteY4" fmla="*/ 2253916 h 4507832"/>
              <a:gd name="connsiteX0" fmla="*/ 0 w 5341008"/>
              <a:gd name="connsiteY0" fmla="*/ 2270287 h 4524203"/>
              <a:gd name="connsiteX1" fmla="*/ 2670504 w 5341008"/>
              <a:gd name="connsiteY1" fmla="*/ 16371 h 4524203"/>
              <a:gd name="connsiteX2" fmla="*/ 5341008 w 5341008"/>
              <a:gd name="connsiteY2" fmla="*/ 2270287 h 4524203"/>
              <a:gd name="connsiteX3" fmla="*/ 2670504 w 5341008"/>
              <a:gd name="connsiteY3" fmla="*/ 4524203 h 4524203"/>
              <a:gd name="connsiteX4" fmla="*/ 0 w 5341008"/>
              <a:gd name="connsiteY4" fmla="*/ 2270287 h 4524203"/>
              <a:gd name="connsiteX0" fmla="*/ 475 w 5341483"/>
              <a:gd name="connsiteY0" fmla="*/ 2270287 h 4524203"/>
              <a:gd name="connsiteX1" fmla="*/ 2670979 w 5341483"/>
              <a:gd name="connsiteY1" fmla="*/ 16371 h 4524203"/>
              <a:gd name="connsiteX2" fmla="*/ 5341483 w 5341483"/>
              <a:gd name="connsiteY2" fmla="*/ 2270287 h 4524203"/>
              <a:gd name="connsiteX3" fmla="*/ 2670979 w 5341483"/>
              <a:gd name="connsiteY3" fmla="*/ 4524203 h 4524203"/>
              <a:gd name="connsiteX4" fmla="*/ 475 w 5341483"/>
              <a:gd name="connsiteY4" fmla="*/ 2270287 h 4524203"/>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891"/>
              <a:gd name="connsiteY0" fmla="*/ 2270287 h 4524292"/>
              <a:gd name="connsiteX1" fmla="*/ 2671242 w 5341891"/>
              <a:gd name="connsiteY1" fmla="*/ 16371 h 4524292"/>
              <a:gd name="connsiteX2" fmla="*/ 5341746 w 5341891"/>
              <a:gd name="connsiteY2" fmla="*/ 2270287 h 4524292"/>
              <a:gd name="connsiteX3" fmla="*/ 2671242 w 5341891"/>
              <a:gd name="connsiteY3" fmla="*/ 4524203 h 4524292"/>
              <a:gd name="connsiteX4" fmla="*/ 738 w 5341891"/>
              <a:gd name="connsiteY4" fmla="*/ 2270287 h 45242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41891" h="4524292">
                <a:moveTo>
                  <a:pt x="738" y="2270287"/>
                </a:moveTo>
                <a:cubicBezTo>
                  <a:pt x="28873" y="1658530"/>
                  <a:pt x="164397" y="186188"/>
                  <a:pt x="2671242" y="16371"/>
                </a:cubicBezTo>
                <a:cubicBezTo>
                  <a:pt x="5178087" y="-153446"/>
                  <a:pt x="5341746" y="1025484"/>
                  <a:pt x="5341746" y="2270287"/>
                </a:cubicBezTo>
                <a:cubicBezTo>
                  <a:pt x="5353958" y="2965082"/>
                  <a:pt x="4596287" y="4510135"/>
                  <a:pt x="2671242" y="4524203"/>
                </a:cubicBezTo>
                <a:cubicBezTo>
                  <a:pt x="746197" y="4538271"/>
                  <a:pt x="-27397" y="2882044"/>
                  <a:pt x="738" y="2270287"/>
                </a:cubicBezTo>
                <a:close/>
              </a:path>
            </a:pathLst>
          </a:custGeom>
          <a:solidFill>
            <a:schemeClr val="accent1">
              <a:lumMod val="7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0" name="Elipse 6">
            <a:extLst>
              <a:ext uri="{FF2B5EF4-FFF2-40B4-BE49-F238E27FC236}">
                <a16:creationId xmlns:a16="http://schemas.microsoft.com/office/drawing/2014/main" id="{0AC845D5-12EB-DB85-4248-2AF5ABCF2B3D}"/>
              </a:ext>
            </a:extLst>
          </p:cNvPr>
          <p:cNvSpPr/>
          <p:nvPr/>
        </p:nvSpPr>
        <p:spPr>
          <a:xfrm>
            <a:off x="554863" y="1010324"/>
            <a:ext cx="1015119" cy="859751"/>
          </a:xfrm>
          <a:custGeom>
            <a:avLst/>
            <a:gdLst>
              <a:gd name="connsiteX0" fmla="*/ 0 w 5341007"/>
              <a:gd name="connsiteY0" fmla="*/ 2253916 h 4507832"/>
              <a:gd name="connsiteX1" fmla="*/ 2670504 w 5341007"/>
              <a:gd name="connsiteY1" fmla="*/ 0 h 4507832"/>
              <a:gd name="connsiteX2" fmla="*/ 5341008 w 5341007"/>
              <a:gd name="connsiteY2" fmla="*/ 2253916 h 4507832"/>
              <a:gd name="connsiteX3" fmla="*/ 2670504 w 5341007"/>
              <a:gd name="connsiteY3" fmla="*/ 4507832 h 4507832"/>
              <a:gd name="connsiteX4" fmla="*/ 0 w 5341007"/>
              <a:gd name="connsiteY4" fmla="*/ 2253916 h 4507832"/>
              <a:gd name="connsiteX0" fmla="*/ 0 w 5341008"/>
              <a:gd name="connsiteY0" fmla="*/ 2270287 h 4524203"/>
              <a:gd name="connsiteX1" fmla="*/ 2670504 w 5341008"/>
              <a:gd name="connsiteY1" fmla="*/ 16371 h 4524203"/>
              <a:gd name="connsiteX2" fmla="*/ 5341008 w 5341008"/>
              <a:gd name="connsiteY2" fmla="*/ 2270287 h 4524203"/>
              <a:gd name="connsiteX3" fmla="*/ 2670504 w 5341008"/>
              <a:gd name="connsiteY3" fmla="*/ 4524203 h 4524203"/>
              <a:gd name="connsiteX4" fmla="*/ 0 w 5341008"/>
              <a:gd name="connsiteY4" fmla="*/ 2270287 h 4524203"/>
              <a:gd name="connsiteX0" fmla="*/ 475 w 5341483"/>
              <a:gd name="connsiteY0" fmla="*/ 2270287 h 4524203"/>
              <a:gd name="connsiteX1" fmla="*/ 2670979 w 5341483"/>
              <a:gd name="connsiteY1" fmla="*/ 16371 h 4524203"/>
              <a:gd name="connsiteX2" fmla="*/ 5341483 w 5341483"/>
              <a:gd name="connsiteY2" fmla="*/ 2270287 h 4524203"/>
              <a:gd name="connsiteX3" fmla="*/ 2670979 w 5341483"/>
              <a:gd name="connsiteY3" fmla="*/ 4524203 h 4524203"/>
              <a:gd name="connsiteX4" fmla="*/ 475 w 5341483"/>
              <a:gd name="connsiteY4" fmla="*/ 2270287 h 4524203"/>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891"/>
              <a:gd name="connsiteY0" fmla="*/ 2270287 h 4524292"/>
              <a:gd name="connsiteX1" fmla="*/ 2671242 w 5341891"/>
              <a:gd name="connsiteY1" fmla="*/ 16371 h 4524292"/>
              <a:gd name="connsiteX2" fmla="*/ 5341746 w 5341891"/>
              <a:gd name="connsiteY2" fmla="*/ 2270287 h 4524292"/>
              <a:gd name="connsiteX3" fmla="*/ 2671242 w 5341891"/>
              <a:gd name="connsiteY3" fmla="*/ 4524203 h 4524292"/>
              <a:gd name="connsiteX4" fmla="*/ 738 w 5341891"/>
              <a:gd name="connsiteY4" fmla="*/ 2270287 h 45242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41891" h="4524292">
                <a:moveTo>
                  <a:pt x="738" y="2270287"/>
                </a:moveTo>
                <a:cubicBezTo>
                  <a:pt x="28873" y="1658530"/>
                  <a:pt x="164397" y="186188"/>
                  <a:pt x="2671242" y="16371"/>
                </a:cubicBezTo>
                <a:cubicBezTo>
                  <a:pt x="5178087" y="-153446"/>
                  <a:pt x="5341746" y="1025484"/>
                  <a:pt x="5341746" y="2270287"/>
                </a:cubicBezTo>
                <a:cubicBezTo>
                  <a:pt x="5353958" y="2965082"/>
                  <a:pt x="4596287" y="4510135"/>
                  <a:pt x="2671242" y="4524203"/>
                </a:cubicBezTo>
                <a:cubicBezTo>
                  <a:pt x="746197" y="4538271"/>
                  <a:pt x="-27397" y="2882044"/>
                  <a:pt x="738" y="2270287"/>
                </a:cubicBezTo>
                <a:close/>
              </a:path>
            </a:pathLst>
          </a:custGeom>
          <a:solidFill>
            <a:schemeClr val="accent1">
              <a:lumMod val="7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1" name="Elipse 6">
            <a:extLst>
              <a:ext uri="{FF2B5EF4-FFF2-40B4-BE49-F238E27FC236}">
                <a16:creationId xmlns:a16="http://schemas.microsoft.com/office/drawing/2014/main" id="{FE3FF73E-B73A-DD5E-6C62-64CDA01A4143}"/>
              </a:ext>
            </a:extLst>
          </p:cNvPr>
          <p:cNvSpPr/>
          <p:nvPr/>
        </p:nvSpPr>
        <p:spPr>
          <a:xfrm>
            <a:off x="472309" y="610741"/>
            <a:ext cx="365891" cy="309890"/>
          </a:xfrm>
          <a:custGeom>
            <a:avLst/>
            <a:gdLst>
              <a:gd name="connsiteX0" fmla="*/ 0 w 5341007"/>
              <a:gd name="connsiteY0" fmla="*/ 2253916 h 4507832"/>
              <a:gd name="connsiteX1" fmla="*/ 2670504 w 5341007"/>
              <a:gd name="connsiteY1" fmla="*/ 0 h 4507832"/>
              <a:gd name="connsiteX2" fmla="*/ 5341008 w 5341007"/>
              <a:gd name="connsiteY2" fmla="*/ 2253916 h 4507832"/>
              <a:gd name="connsiteX3" fmla="*/ 2670504 w 5341007"/>
              <a:gd name="connsiteY3" fmla="*/ 4507832 h 4507832"/>
              <a:gd name="connsiteX4" fmla="*/ 0 w 5341007"/>
              <a:gd name="connsiteY4" fmla="*/ 2253916 h 4507832"/>
              <a:gd name="connsiteX0" fmla="*/ 0 w 5341008"/>
              <a:gd name="connsiteY0" fmla="*/ 2270287 h 4524203"/>
              <a:gd name="connsiteX1" fmla="*/ 2670504 w 5341008"/>
              <a:gd name="connsiteY1" fmla="*/ 16371 h 4524203"/>
              <a:gd name="connsiteX2" fmla="*/ 5341008 w 5341008"/>
              <a:gd name="connsiteY2" fmla="*/ 2270287 h 4524203"/>
              <a:gd name="connsiteX3" fmla="*/ 2670504 w 5341008"/>
              <a:gd name="connsiteY3" fmla="*/ 4524203 h 4524203"/>
              <a:gd name="connsiteX4" fmla="*/ 0 w 5341008"/>
              <a:gd name="connsiteY4" fmla="*/ 2270287 h 4524203"/>
              <a:gd name="connsiteX0" fmla="*/ 475 w 5341483"/>
              <a:gd name="connsiteY0" fmla="*/ 2270287 h 4524203"/>
              <a:gd name="connsiteX1" fmla="*/ 2670979 w 5341483"/>
              <a:gd name="connsiteY1" fmla="*/ 16371 h 4524203"/>
              <a:gd name="connsiteX2" fmla="*/ 5341483 w 5341483"/>
              <a:gd name="connsiteY2" fmla="*/ 2270287 h 4524203"/>
              <a:gd name="connsiteX3" fmla="*/ 2670979 w 5341483"/>
              <a:gd name="connsiteY3" fmla="*/ 4524203 h 4524203"/>
              <a:gd name="connsiteX4" fmla="*/ 475 w 5341483"/>
              <a:gd name="connsiteY4" fmla="*/ 2270287 h 4524203"/>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891"/>
              <a:gd name="connsiteY0" fmla="*/ 2270287 h 4524292"/>
              <a:gd name="connsiteX1" fmla="*/ 2671242 w 5341891"/>
              <a:gd name="connsiteY1" fmla="*/ 16371 h 4524292"/>
              <a:gd name="connsiteX2" fmla="*/ 5341746 w 5341891"/>
              <a:gd name="connsiteY2" fmla="*/ 2270287 h 4524292"/>
              <a:gd name="connsiteX3" fmla="*/ 2671242 w 5341891"/>
              <a:gd name="connsiteY3" fmla="*/ 4524203 h 4524292"/>
              <a:gd name="connsiteX4" fmla="*/ 738 w 5341891"/>
              <a:gd name="connsiteY4" fmla="*/ 2270287 h 45242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41891" h="4524292">
                <a:moveTo>
                  <a:pt x="738" y="2270287"/>
                </a:moveTo>
                <a:cubicBezTo>
                  <a:pt x="28873" y="1658530"/>
                  <a:pt x="164397" y="186188"/>
                  <a:pt x="2671242" y="16371"/>
                </a:cubicBezTo>
                <a:cubicBezTo>
                  <a:pt x="5178087" y="-153446"/>
                  <a:pt x="5341746" y="1025484"/>
                  <a:pt x="5341746" y="2270287"/>
                </a:cubicBezTo>
                <a:cubicBezTo>
                  <a:pt x="5353958" y="2965082"/>
                  <a:pt x="4596287" y="4510135"/>
                  <a:pt x="2671242" y="4524203"/>
                </a:cubicBezTo>
                <a:cubicBezTo>
                  <a:pt x="746197" y="4538271"/>
                  <a:pt x="-27397" y="2882044"/>
                  <a:pt x="738" y="2270287"/>
                </a:cubicBezTo>
                <a:close/>
              </a:path>
            </a:pathLst>
          </a:custGeom>
          <a:solidFill>
            <a:schemeClr val="accent1">
              <a:lumMod val="7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2" name="Elipse 6">
            <a:extLst>
              <a:ext uri="{FF2B5EF4-FFF2-40B4-BE49-F238E27FC236}">
                <a16:creationId xmlns:a16="http://schemas.microsoft.com/office/drawing/2014/main" id="{0ECC743D-5922-45AD-EF96-E6143EC407FC}"/>
              </a:ext>
            </a:extLst>
          </p:cNvPr>
          <p:cNvSpPr/>
          <p:nvPr/>
        </p:nvSpPr>
        <p:spPr>
          <a:xfrm>
            <a:off x="1137293" y="305619"/>
            <a:ext cx="605665" cy="512965"/>
          </a:xfrm>
          <a:custGeom>
            <a:avLst/>
            <a:gdLst>
              <a:gd name="connsiteX0" fmla="*/ 0 w 5341007"/>
              <a:gd name="connsiteY0" fmla="*/ 2253916 h 4507832"/>
              <a:gd name="connsiteX1" fmla="*/ 2670504 w 5341007"/>
              <a:gd name="connsiteY1" fmla="*/ 0 h 4507832"/>
              <a:gd name="connsiteX2" fmla="*/ 5341008 w 5341007"/>
              <a:gd name="connsiteY2" fmla="*/ 2253916 h 4507832"/>
              <a:gd name="connsiteX3" fmla="*/ 2670504 w 5341007"/>
              <a:gd name="connsiteY3" fmla="*/ 4507832 h 4507832"/>
              <a:gd name="connsiteX4" fmla="*/ 0 w 5341007"/>
              <a:gd name="connsiteY4" fmla="*/ 2253916 h 4507832"/>
              <a:gd name="connsiteX0" fmla="*/ 0 w 5341008"/>
              <a:gd name="connsiteY0" fmla="*/ 2270287 h 4524203"/>
              <a:gd name="connsiteX1" fmla="*/ 2670504 w 5341008"/>
              <a:gd name="connsiteY1" fmla="*/ 16371 h 4524203"/>
              <a:gd name="connsiteX2" fmla="*/ 5341008 w 5341008"/>
              <a:gd name="connsiteY2" fmla="*/ 2270287 h 4524203"/>
              <a:gd name="connsiteX3" fmla="*/ 2670504 w 5341008"/>
              <a:gd name="connsiteY3" fmla="*/ 4524203 h 4524203"/>
              <a:gd name="connsiteX4" fmla="*/ 0 w 5341008"/>
              <a:gd name="connsiteY4" fmla="*/ 2270287 h 4524203"/>
              <a:gd name="connsiteX0" fmla="*/ 475 w 5341483"/>
              <a:gd name="connsiteY0" fmla="*/ 2270287 h 4524203"/>
              <a:gd name="connsiteX1" fmla="*/ 2670979 w 5341483"/>
              <a:gd name="connsiteY1" fmla="*/ 16371 h 4524203"/>
              <a:gd name="connsiteX2" fmla="*/ 5341483 w 5341483"/>
              <a:gd name="connsiteY2" fmla="*/ 2270287 h 4524203"/>
              <a:gd name="connsiteX3" fmla="*/ 2670979 w 5341483"/>
              <a:gd name="connsiteY3" fmla="*/ 4524203 h 4524203"/>
              <a:gd name="connsiteX4" fmla="*/ 475 w 5341483"/>
              <a:gd name="connsiteY4" fmla="*/ 2270287 h 4524203"/>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891"/>
              <a:gd name="connsiteY0" fmla="*/ 2270287 h 4524292"/>
              <a:gd name="connsiteX1" fmla="*/ 2671242 w 5341891"/>
              <a:gd name="connsiteY1" fmla="*/ 16371 h 4524292"/>
              <a:gd name="connsiteX2" fmla="*/ 5341746 w 5341891"/>
              <a:gd name="connsiteY2" fmla="*/ 2270287 h 4524292"/>
              <a:gd name="connsiteX3" fmla="*/ 2671242 w 5341891"/>
              <a:gd name="connsiteY3" fmla="*/ 4524203 h 4524292"/>
              <a:gd name="connsiteX4" fmla="*/ 738 w 5341891"/>
              <a:gd name="connsiteY4" fmla="*/ 2270287 h 45242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41891" h="4524292">
                <a:moveTo>
                  <a:pt x="738" y="2270287"/>
                </a:moveTo>
                <a:cubicBezTo>
                  <a:pt x="28873" y="1658530"/>
                  <a:pt x="164397" y="186188"/>
                  <a:pt x="2671242" y="16371"/>
                </a:cubicBezTo>
                <a:cubicBezTo>
                  <a:pt x="5178087" y="-153446"/>
                  <a:pt x="5341746" y="1025484"/>
                  <a:pt x="5341746" y="2270287"/>
                </a:cubicBezTo>
                <a:cubicBezTo>
                  <a:pt x="5353958" y="2965082"/>
                  <a:pt x="4596287" y="4510135"/>
                  <a:pt x="2671242" y="4524203"/>
                </a:cubicBezTo>
                <a:cubicBezTo>
                  <a:pt x="746197" y="4538271"/>
                  <a:pt x="-27397" y="2882044"/>
                  <a:pt x="738" y="2270287"/>
                </a:cubicBezTo>
                <a:close/>
              </a:path>
            </a:pathLst>
          </a:custGeom>
          <a:solidFill>
            <a:schemeClr val="accent1">
              <a:lumMod val="7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Tree>
    <p:extLst>
      <p:ext uri="{BB962C8B-B14F-4D97-AF65-F5344CB8AC3E}">
        <p14:creationId xmlns:p14="http://schemas.microsoft.com/office/powerpoint/2010/main" val="3399840264"/>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914400" rtl="0" eaLnBrk="1" latinLnBrk="0" hangingPunct="1">
        <a:lnSpc>
          <a:spcPct val="90000"/>
        </a:lnSpc>
        <a:spcBef>
          <a:spcPct val="0"/>
        </a:spcBef>
        <a:buNone/>
        <a:defRPr sz="7200" kern="1200">
          <a:solidFill>
            <a:schemeClr val="bg1"/>
          </a:solidFill>
          <a:latin typeface="Nunito" pitchFamily="2"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Inter"/>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Inter"/>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Inter"/>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Inter"/>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Inter"/>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EBEBEB"/>
        </a:solidFill>
        <a:effectLst/>
      </p:bgPr>
    </p:bg>
    <p:spTree>
      <p:nvGrpSpPr>
        <p:cNvPr id="1" name=""/>
        <p:cNvGrpSpPr/>
        <p:nvPr/>
      </p:nvGrpSpPr>
      <p:grpSpPr>
        <a:xfrm>
          <a:off x="0" y="0"/>
          <a:ext cx="0" cy="0"/>
          <a:chOff x="0" y="0"/>
          <a:chExt cx="0" cy="0"/>
        </a:xfrm>
      </p:grpSpPr>
      <p:sp>
        <p:nvSpPr>
          <p:cNvPr id="2" name="Espaço Reservado para Título 1">
            <a:extLst>
              <a:ext uri="{FF2B5EF4-FFF2-40B4-BE49-F238E27FC236}">
                <a16:creationId xmlns:a16="http://schemas.microsoft.com/office/drawing/2014/main" id="{704A751C-68A3-8607-4269-AA02C0F9E9C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pt-BR" dirty="0"/>
              <a:t>Clique para editar o título Mestre</a:t>
            </a:r>
          </a:p>
        </p:txBody>
      </p:sp>
      <p:sp>
        <p:nvSpPr>
          <p:cNvPr id="3" name="Espaço Reservado para Texto 2">
            <a:extLst>
              <a:ext uri="{FF2B5EF4-FFF2-40B4-BE49-F238E27FC236}">
                <a16:creationId xmlns:a16="http://schemas.microsoft.com/office/drawing/2014/main" id="{17E9F905-1953-D0A3-5A02-F7A9ECACDFD4}"/>
              </a:ext>
            </a:extLst>
          </p:cNvPr>
          <p:cNvSpPr>
            <a:spLocks noGrp="1"/>
          </p:cNvSpPr>
          <p:nvPr>
            <p:ph type="body" idx="1"/>
          </p:nvPr>
        </p:nvSpPr>
        <p:spPr>
          <a:xfrm>
            <a:off x="838200" y="1825625"/>
            <a:ext cx="10515600" cy="4351338"/>
          </a:xfrm>
          <a:prstGeom prst="rect">
            <a:avLst/>
          </a:prstGeom>
        </p:spPr>
        <p:txBody>
          <a:bodyPr vert="horz" lIns="91440" tIns="45720" rIns="91440" bIns="45720" rtlCol="0" anchor="ctr">
            <a:normAutofit/>
          </a:bodyPr>
          <a:lstStyle/>
          <a:p>
            <a:pPr lvl="0"/>
            <a:r>
              <a:rPr lang="pt-BR" dirty="0"/>
              <a:t>Clique para editar os estilos de texto Mestres</a:t>
            </a:r>
          </a:p>
          <a:p>
            <a:pPr lvl="1"/>
            <a:r>
              <a:rPr lang="pt-BR" dirty="0"/>
              <a:t>Segundo nível</a:t>
            </a:r>
          </a:p>
          <a:p>
            <a:pPr lvl="2"/>
            <a:r>
              <a:rPr lang="pt-BR" dirty="0"/>
              <a:t>Terceiro nível</a:t>
            </a:r>
          </a:p>
          <a:p>
            <a:pPr lvl="3"/>
            <a:r>
              <a:rPr lang="pt-BR" dirty="0"/>
              <a:t>Quarto nível</a:t>
            </a:r>
          </a:p>
          <a:p>
            <a:pPr lvl="4"/>
            <a:r>
              <a:rPr lang="pt-BR" dirty="0"/>
              <a:t>Quinto nível</a:t>
            </a:r>
          </a:p>
        </p:txBody>
      </p:sp>
      <p:sp>
        <p:nvSpPr>
          <p:cNvPr id="4" name="Espaço Reservado para Data 3">
            <a:extLst>
              <a:ext uri="{FF2B5EF4-FFF2-40B4-BE49-F238E27FC236}">
                <a16:creationId xmlns:a16="http://schemas.microsoft.com/office/drawing/2014/main" id="{37170BB2-6426-34EB-62FF-E0E1F367217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3934400-E4F7-4ED8-94B5-0C4110F0D8F5}" type="datetimeFigureOut">
              <a:rPr lang="pt-BR" smtClean="0"/>
              <a:t>21/06/2022</a:t>
            </a:fld>
            <a:endParaRPr lang="pt-BR"/>
          </a:p>
        </p:txBody>
      </p:sp>
      <p:sp>
        <p:nvSpPr>
          <p:cNvPr id="5" name="Espaço Reservado para Rodapé 4">
            <a:extLst>
              <a:ext uri="{FF2B5EF4-FFF2-40B4-BE49-F238E27FC236}">
                <a16:creationId xmlns:a16="http://schemas.microsoft.com/office/drawing/2014/main" id="{B79FD33D-1F97-EDF2-4783-3062469457E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BR"/>
          </a:p>
        </p:txBody>
      </p:sp>
      <p:sp>
        <p:nvSpPr>
          <p:cNvPr id="6" name="Espaço Reservado para Número de Slide 5">
            <a:extLst>
              <a:ext uri="{FF2B5EF4-FFF2-40B4-BE49-F238E27FC236}">
                <a16:creationId xmlns:a16="http://schemas.microsoft.com/office/drawing/2014/main" id="{4AC331C1-15E6-9EE9-9884-DF9D87340BE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53CE400-2DE5-4EC2-9633-2786E4284CB3}" type="slidenum">
              <a:rPr lang="pt-BR" smtClean="0"/>
              <a:t>‹nº›</a:t>
            </a:fld>
            <a:endParaRPr lang="pt-BR"/>
          </a:p>
        </p:txBody>
      </p:sp>
      <p:sp>
        <p:nvSpPr>
          <p:cNvPr id="7" name="Elipse 6">
            <a:extLst>
              <a:ext uri="{FF2B5EF4-FFF2-40B4-BE49-F238E27FC236}">
                <a16:creationId xmlns:a16="http://schemas.microsoft.com/office/drawing/2014/main" id="{1FD487E1-22D8-D3DB-1B10-4AA66EDA1589}"/>
              </a:ext>
            </a:extLst>
          </p:cNvPr>
          <p:cNvSpPr/>
          <p:nvPr userDrawn="1"/>
        </p:nvSpPr>
        <p:spPr>
          <a:xfrm>
            <a:off x="6295246" y="1010324"/>
            <a:ext cx="5341891" cy="4524292"/>
          </a:xfrm>
          <a:custGeom>
            <a:avLst/>
            <a:gdLst>
              <a:gd name="connsiteX0" fmla="*/ 0 w 5341007"/>
              <a:gd name="connsiteY0" fmla="*/ 2253916 h 4507832"/>
              <a:gd name="connsiteX1" fmla="*/ 2670504 w 5341007"/>
              <a:gd name="connsiteY1" fmla="*/ 0 h 4507832"/>
              <a:gd name="connsiteX2" fmla="*/ 5341008 w 5341007"/>
              <a:gd name="connsiteY2" fmla="*/ 2253916 h 4507832"/>
              <a:gd name="connsiteX3" fmla="*/ 2670504 w 5341007"/>
              <a:gd name="connsiteY3" fmla="*/ 4507832 h 4507832"/>
              <a:gd name="connsiteX4" fmla="*/ 0 w 5341007"/>
              <a:gd name="connsiteY4" fmla="*/ 2253916 h 4507832"/>
              <a:gd name="connsiteX0" fmla="*/ 0 w 5341008"/>
              <a:gd name="connsiteY0" fmla="*/ 2270287 h 4524203"/>
              <a:gd name="connsiteX1" fmla="*/ 2670504 w 5341008"/>
              <a:gd name="connsiteY1" fmla="*/ 16371 h 4524203"/>
              <a:gd name="connsiteX2" fmla="*/ 5341008 w 5341008"/>
              <a:gd name="connsiteY2" fmla="*/ 2270287 h 4524203"/>
              <a:gd name="connsiteX3" fmla="*/ 2670504 w 5341008"/>
              <a:gd name="connsiteY3" fmla="*/ 4524203 h 4524203"/>
              <a:gd name="connsiteX4" fmla="*/ 0 w 5341008"/>
              <a:gd name="connsiteY4" fmla="*/ 2270287 h 4524203"/>
              <a:gd name="connsiteX0" fmla="*/ 475 w 5341483"/>
              <a:gd name="connsiteY0" fmla="*/ 2270287 h 4524203"/>
              <a:gd name="connsiteX1" fmla="*/ 2670979 w 5341483"/>
              <a:gd name="connsiteY1" fmla="*/ 16371 h 4524203"/>
              <a:gd name="connsiteX2" fmla="*/ 5341483 w 5341483"/>
              <a:gd name="connsiteY2" fmla="*/ 2270287 h 4524203"/>
              <a:gd name="connsiteX3" fmla="*/ 2670979 w 5341483"/>
              <a:gd name="connsiteY3" fmla="*/ 4524203 h 4524203"/>
              <a:gd name="connsiteX4" fmla="*/ 475 w 5341483"/>
              <a:gd name="connsiteY4" fmla="*/ 2270287 h 4524203"/>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891"/>
              <a:gd name="connsiteY0" fmla="*/ 2270287 h 4524292"/>
              <a:gd name="connsiteX1" fmla="*/ 2671242 w 5341891"/>
              <a:gd name="connsiteY1" fmla="*/ 16371 h 4524292"/>
              <a:gd name="connsiteX2" fmla="*/ 5341746 w 5341891"/>
              <a:gd name="connsiteY2" fmla="*/ 2270287 h 4524292"/>
              <a:gd name="connsiteX3" fmla="*/ 2671242 w 5341891"/>
              <a:gd name="connsiteY3" fmla="*/ 4524203 h 4524292"/>
              <a:gd name="connsiteX4" fmla="*/ 738 w 5341891"/>
              <a:gd name="connsiteY4" fmla="*/ 2270287 h 45242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41891" h="4524292">
                <a:moveTo>
                  <a:pt x="738" y="2270287"/>
                </a:moveTo>
                <a:cubicBezTo>
                  <a:pt x="28873" y="1658530"/>
                  <a:pt x="164397" y="186188"/>
                  <a:pt x="2671242" y="16371"/>
                </a:cubicBezTo>
                <a:cubicBezTo>
                  <a:pt x="5178087" y="-153446"/>
                  <a:pt x="5341746" y="1025484"/>
                  <a:pt x="5341746" y="2270287"/>
                </a:cubicBezTo>
                <a:cubicBezTo>
                  <a:pt x="5353958" y="2965082"/>
                  <a:pt x="4596287" y="4510135"/>
                  <a:pt x="2671242" y="4524203"/>
                </a:cubicBezTo>
                <a:cubicBezTo>
                  <a:pt x="746197" y="4538271"/>
                  <a:pt x="-27397" y="2882044"/>
                  <a:pt x="738" y="2270287"/>
                </a:cubicBezTo>
                <a:close/>
              </a:path>
            </a:pathLst>
          </a:custGeom>
          <a:solidFill>
            <a:schemeClr val="bg2">
              <a:lumMod val="7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9" name="Elipse 6">
            <a:extLst>
              <a:ext uri="{FF2B5EF4-FFF2-40B4-BE49-F238E27FC236}">
                <a16:creationId xmlns:a16="http://schemas.microsoft.com/office/drawing/2014/main" id="{455A4AA6-18DA-C17C-95D5-79C0602E77E1}"/>
              </a:ext>
            </a:extLst>
          </p:cNvPr>
          <p:cNvSpPr/>
          <p:nvPr userDrawn="1"/>
        </p:nvSpPr>
        <p:spPr>
          <a:xfrm>
            <a:off x="554863" y="1010324"/>
            <a:ext cx="1015119" cy="859751"/>
          </a:xfrm>
          <a:custGeom>
            <a:avLst/>
            <a:gdLst>
              <a:gd name="connsiteX0" fmla="*/ 0 w 5341007"/>
              <a:gd name="connsiteY0" fmla="*/ 2253916 h 4507832"/>
              <a:gd name="connsiteX1" fmla="*/ 2670504 w 5341007"/>
              <a:gd name="connsiteY1" fmla="*/ 0 h 4507832"/>
              <a:gd name="connsiteX2" fmla="*/ 5341008 w 5341007"/>
              <a:gd name="connsiteY2" fmla="*/ 2253916 h 4507832"/>
              <a:gd name="connsiteX3" fmla="*/ 2670504 w 5341007"/>
              <a:gd name="connsiteY3" fmla="*/ 4507832 h 4507832"/>
              <a:gd name="connsiteX4" fmla="*/ 0 w 5341007"/>
              <a:gd name="connsiteY4" fmla="*/ 2253916 h 4507832"/>
              <a:gd name="connsiteX0" fmla="*/ 0 w 5341008"/>
              <a:gd name="connsiteY0" fmla="*/ 2270287 h 4524203"/>
              <a:gd name="connsiteX1" fmla="*/ 2670504 w 5341008"/>
              <a:gd name="connsiteY1" fmla="*/ 16371 h 4524203"/>
              <a:gd name="connsiteX2" fmla="*/ 5341008 w 5341008"/>
              <a:gd name="connsiteY2" fmla="*/ 2270287 h 4524203"/>
              <a:gd name="connsiteX3" fmla="*/ 2670504 w 5341008"/>
              <a:gd name="connsiteY3" fmla="*/ 4524203 h 4524203"/>
              <a:gd name="connsiteX4" fmla="*/ 0 w 5341008"/>
              <a:gd name="connsiteY4" fmla="*/ 2270287 h 4524203"/>
              <a:gd name="connsiteX0" fmla="*/ 475 w 5341483"/>
              <a:gd name="connsiteY0" fmla="*/ 2270287 h 4524203"/>
              <a:gd name="connsiteX1" fmla="*/ 2670979 w 5341483"/>
              <a:gd name="connsiteY1" fmla="*/ 16371 h 4524203"/>
              <a:gd name="connsiteX2" fmla="*/ 5341483 w 5341483"/>
              <a:gd name="connsiteY2" fmla="*/ 2270287 h 4524203"/>
              <a:gd name="connsiteX3" fmla="*/ 2670979 w 5341483"/>
              <a:gd name="connsiteY3" fmla="*/ 4524203 h 4524203"/>
              <a:gd name="connsiteX4" fmla="*/ 475 w 5341483"/>
              <a:gd name="connsiteY4" fmla="*/ 2270287 h 4524203"/>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891"/>
              <a:gd name="connsiteY0" fmla="*/ 2270287 h 4524292"/>
              <a:gd name="connsiteX1" fmla="*/ 2671242 w 5341891"/>
              <a:gd name="connsiteY1" fmla="*/ 16371 h 4524292"/>
              <a:gd name="connsiteX2" fmla="*/ 5341746 w 5341891"/>
              <a:gd name="connsiteY2" fmla="*/ 2270287 h 4524292"/>
              <a:gd name="connsiteX3" fmla="*/ 2671242 w 5341891"/>
              <a:gd name="connsiteY3" fmla="*/ 4524203 h 4524292"/>
              <a:gd name="connsiteX4" fmla="*/ 738 w 5341891"/>
              <a:gd name="connsiteY4" fmla="*/ 2270287 h 45242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41891" h="4524292">
                <a:moveTo>
                  <a:pt x="738" y="2270287"/>
                </a:moveTo>
                <a:cubicBezTo>
                  <a:pt x="28873" y="1658530"/>
                  <a:pt x="164397" y="186188"/>
                  <a:pt x="2671242" y="16371"/>
                </a:cubicBezTo>
                <a:cubicBezTo>
                  <a:pt x="5178087" y="-153446"/>
                  <a:pt x="5341746" y="1025484"/>
                  <a:pt x="5341746" y="2270287"/>
                </a:cubicBezTo>
                <a:cubicBezTo>
                  <a:pt x="5353958" y="2965082"/>
                  <a:pt x="4596287" y="4510135"/>
                  <a:pt x="2671242" y="4524203"/>
                </a:cubicBezTo>
                <a:cubicBezTo>
                  <a:pt x="746197" y="4538271"/>
                  <a:pt x="-27397" y="2882044"/>
                  <a:pt x="738" y="2270287"/>
                </a:cubicBezTo>
                <a:close/>
              </a:path>
            </a:pathLst>
          </a:custGeom>
          <a:solidFill>
            <a:schemeClr val="bg2">
              <a:lumMod val="7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3" name="Elipse 6">
            <a:extLst>
              <a:ext uri="{FF2B5EF4-FFF2-40B4-BE49-F238E27FC236}">
                <a16:creationId xmlns:a16="http://schemas.microsoft.com/office/drawing/2014/main" id="{CE813B5D-B55F-2636-6E71-05ECDD4D257A}"/>
              </a:ext>
            </a:extLst>
          </p:cNvPr>
          <p:cNvSpPr/>
          <p:nvPr userDrawn="1"/>
        </p:nvSpPr>
        <p:spPr>
          <a:xfrm>
            <a:off x="472309" y="610741"/>
            <a:ext cx="365891" cy="309890"/>
          </a:xfrm>
          <a:custGeom>
            <a:avLst/>
            <a:gdLst>
              <a:gd name="connsiteX0" fmla="*/ 0 w 5341007"/>
              <a:gd name="connsiteY0" fmla="*/ 2253916 h 4507832"/>
              <a:gd name="connsiteX1" fmla="*/ 2670504 w 5341007"/>
              <a:gd name="connsiteY1" fmla="*/ 0 h 4507832"/>
              <a:gd name="connsiteX2" fmla="*/ 5341008 w 5341007"/>
              <a:gd name="connsiteY2" fmla="*/ 2253916 h 4507832"/>
              <a:gd name="connsiteX3" fmla="*/ 2670504 w 5341007"/>
              <a:gd name="connsiteY3" fmla="*/ 4507832 h 4507832"/>
              <a:gd name="connsiteX4" fmla="*/ 0 w 5341007"/>
              <a:gd name="connsiteY4" fmla="*/ 2253916 h 4507832"/>
              <a:gd name="connsiteX0" fmla="*/ 0 w 5341008"/>
              <a:gd name="connsiteY0" fmla="*/ 2270287 h 4524203"/>
              <a:gd name="connsiteX1" fmla="*/ 2670504 w 5341008"/>
              <a:gd name="connsiteY1" fmla="*/ 16371 h 4524203"/>
              <a:gd name="connsiteX2" fmla="*/ 5341008 w 5341008"/>
              <a:gd name="connsiteY2" fmla="*/ 2270287 h 4524203"/>
              <a:gd name="connsiteX3" fmla="*/ 2670504 w 5341008"/>
              <a:gd name="connsiteY3" fmla="*/ 4524203 h 4524203"/>
              <a:gd name="connsiteX4" fmla="*/ 0 w 5341008"/>
              <a:gd name="connsiteY4" fmla="*/ 2270287 h 4524203"/>
              <a:gd name="connsiteX0" fmla="*/ 475 w 5341483"/>
              <a:gd name="connsiteY0" fmla="*/ 2270287 h 4524203"/>
              <a:gd name="connsiteX1" fmla="*/ 2670979 w 5341483"/>
              <a:gd name="connsiteY1" fmla="*/ 16371 h 4524203"/>
              <a:gd name="connsiteX2" fmla="*/ 5341483 w 5341483"/>
              <a:gd name="connsiteY2" fmla="*/ 2270287 h 4524203"/>
              <a:gd name="connsiteX3" fmla="*/ 2670979 w 5341483"/>
              <a:gd name="connsiteY3" fmla="*/ 4524203 h 4524203"/>
              <a:gd name="connsiteX4" fmla="*/ 475 w 5341483"/>
              <a:gd name="connsiteY4" fmla="*/ 2270287 h 4524203"/>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891"/>
              <a:gd name="connsiteY0" fmla="*/ 2270287 h 4524292"/>
              <a:gd name="connsiteX1" fmla="*/ 2671242 w 5341891"/>
              <a:gd name="connsiteY1" fmla="*/ 16371 h 4524292"/>
              <a:gd name="connsiteX2" fmla="*/ 5341746 w 5341891"/>
              <a:gd name="connsiteY2" fmla="*/ 2270287 h 4524292"/>
              <a:gd name="connsiteX3" fmla="*/ 2671242 w 5341891"/>
              <a:gd name="connsiteY3" fmla="*/ 4524203 h 4524292"/>
              <a:gd name="connsiteX4" fmla="*/ 738 w 5341891"/>
              <a:gd name="connsiteY4" fmla="*/ 2270287 h 45242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41891" h="4524292">
                <a:moveTo>
                  <a:pt x="738" y="2270287"/>
                </a:moveTo>
                <a:cubicBezTo>
                  <a:pt x="28873" y="1658530"/>
                  <a:pt x="164397" y="186188"/>
                  <a:pt x="2671242" y="16371"/>
                </a:cubicBezTo>
                <a:cubicBezTo>
                  <a:pt x="5178087" y="-153446"/>
                  <a:pt x="5341746" y="1025484"/>
                  <a:pt x="5341746" y="2270287"/>
                </a:cubicBezTo>
                <a:cubicBezTo>
                  <a:pt x="5353958" y="2965082"/>
                  <a:pt x="4596287" y="4510135"/>
                  <a:pt x="2671242" y="4524203"/>
                </a:cubicBezTo>
                <a:cubicBezTo>
                  <a:pt x="746197" y="4538271"/>
                  <a:pt x="-27397" y="2882044"/>
                  <a:pt x="738" y="2270287"/>
                </a:cubicBezTo>
                <a:close/>
              </a:path>
            </a:pathLst>
          </a:custGeom>
          <a:solidFill>
            <a:schemeClr val="bg2">
              <a:lumMod val="7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5" name="Elipse 6">
            <a:extLst>
              <a:ext uri="{FF2B5EF4-FFF2-40B4-BE49-F238E27FC236}">
                <a16:creationId xmlns:a16="http://schemas.microsoft.com/office/drawing/2014/main" id="{9F472924-D66B-062B-74FF-25C52A9A1F5A}"/>
              </a:ext>
            </a:extLst>
          </p:cNvPr>
          <p:cNvSpPr/>
          <p:nvPr userDrawn="1"/>
        </p:nvSpPr>
        <p:spPr>
          <a:xfrm>
            <a:off x="1137293" y="305619"/>
            <a:ext cx="605665" cy="512965"/>
          </a:xfrm>
          <a:custGeom>
            <a:avLst/>
            <a:gdLst>
              <a:gd name="connsiteX0" fmla="*/ 0 w 5341007"/>
              <a:gd name="connsiteY0" fmla="*/ 2253916 h 4507832"/>
              <a:gd name="connsiteX1" fmla="*/ 2670504 w 5341007"/>
              <a:gd name="connsiteY1" fmla="*/ 0 h 4507832"/>
              <a:gd name="connsiteX2" fmla="*/ 5341008 w 5341007"/>
              <a:gd name="connsiteY2" fmla="*/ 2253916 h 4507832"/>
              <a:gd name="connsiteX3" fmla="*/ 2670504 w 5341007"/>
              <a:gd name="connsiteY3" fmla="*/ 4507832 h 4507832"/>
              <a:gd name="connsiteX4" fmla="*/ 0 w 5341007"/>
              <a:gd name="connsiteY4" fmla="*/ 2253916 h 4507832"/>
              <a:gd name="connsiteX0" fmla="*/ 0 w 5341008"/>
              <a:gd name="connsiteY0" fmla="*/ 2270287 h 4524203"/>
              <a:gd name="connsiteX1" fmla="*/ 2670504 w 5341008"/>
              <a:gd name="connsiteY1" fmla="*/ 16371 h 4524203"/>
              <a:gd name="connsiteX2" fmla="*/ 5341008 w 5341008"/>
              <a:gd name="connsiteY2" fmla="*/ 2270287 h 4524203"/>
              <a:gd name="connsiteX3" fmla="*/ 2670504 w 5341008"/>
              <a:gd name="connsiteY3" fmla="*/ 4524203 h 4524203"/>
              <a:gd name="connsiteX4" fmla="*/ 0 w 5341008"/>
              <a:gd name="connsiteY4" fmla="*/ 2270287 h 4524203"/>
              <a:gd name="connsiteX0" fmla="*/ 475 w 5341483"/>
              <a:gd name="connsiteY0" fmla="*/ 2270287 h 4524203"/>
              <a:gd name="connsiteX1" fmla="*/ 2670979 w 5341483"/>
              <a:gd name="connsiteY1" fmla="*/ 16371 h 4524203"/>
              <a:gd name="connsiteX2" fmla="*/ 5341483 w 5341483"/>
              <a:gd name="connsiteY2" fmla="*/ 2270287 h 4524203"/>
              <a:gd name="connsiteX3" fmla="*/ 2670979 w 5341483"/>
              <a:gd name="connsiteY3" fmla="*/ 4524203 h 4524203"/>
              <a:gd name="connsiteX4" fmla="*/ 475 w 5341483"/>
              <a:gd name="connsiteY4" fmla="*/ 2270287 h 4524203"/>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891"/>
              <a:gd name="connsiteY0" fmla="*/ 2270287 h 4524292"/>
              <a:gd name="connsiteX1" fmla="*/ 2671242 w 5341891"/>
              <a:gd name="connsiteY1" fmla="*/ 16371 h 4524292"/>
              <a:gd name="connsiteX2" fmla="*/ 5341746 w 5341891"/>
              <a:gd name="connsiteY2" fmla="*/ 2270287 h 4524292"/>
              <a:gd name="connsiteX3" fmla="*/ 2671242 w 5341891"/>
              <a:gd name="connsiteY3" fmla="*/ 4524203 h 4524292"/>
              <a:gd name="connsiteX4" fmla="*/ 738 w 5341891"/>
              <a:gd name="connsiteY4" fmla="*/ 2270287 h 45242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41891" h="4524292">
                <a:moveTo>
                  <a:pt x="738" y="2270287"/>
                </a:moveTo>
                <a:cubicBezTo>
                  <a:pt x="28873" y="1658530"/>
                  <a:pt x="164397" y="186188"/>
                  <a:pt x="2671242" y="16371"/>
                </a:cubicBezTo>
                <a:cubicBezTo>
                  <a:pt x="5178087" y="-153446"/>
                  <a:pt x="5341746" y="1025484"/>
                  <a:pt x="5341746" y="2270287"/>
                </a:cubicBezTo>
                <a:cubicBezTo>
                  <a:pt x="5353958" y="2965082"/>
                  <a:pt x="4596287" y="4510135"/>
                  <a:pt x="2671242" y="4524203"/>
                </a:cubicBezTo>
                <a:cubicBezTo>
                  <a:pt x="746197" y="4538271"/>
                  <a:pt x="-27397" y="2882044"/>
                  <a:pt x="738" y="2270287"/>
                </a:cubicBezTo>
                <a:close/>
              </a:path>
            </a:pathLst>
          </a:custGeom>
          <a:solidFill>
            <a:schemeClr val="bg2">
              <a:lumMod val="7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Tree>
    <p:extLst>
      <p:ext uri="{BB962C8B-B14F-4D97-AF65-F5344CB8AC3E}">
        <p14:creationId xmlns:p14="http://schemas.microsoft.com/office/powerpoint/2010/main" val="3980667925"/>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l" defTabSz="914400" rtl="0" eaLnBrk="1" latinLnBrk="0" hangingPunct="1">
        <a:lnSpc>
          <a:spcPct val="90000"/>
        </a:lnSpc>
        <a:spcBef>
          <a:spcPct val="0"/>
        </a:spcBef>
        <a:buNone/>
        <a:defRPr sz="7200" kern="1200">
          <a:solidFill>
            <a:srgbClr val="2D2D2D"/>
          </a:solidFill>
          <a:latin typeface="Nunito" pitchFamily="2"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2D2D2D"/>
          </a:solidFill>
          <a:latin typeface="Inter"/>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2D2D2D"/>
          </a:solidFill>
          <a:latin typeface="Inter"/>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2D2D2D"/>
          </a:solidFill>
          <a:latin typeface="Inter"/>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2D2D2D"/>
          </a:solidFill>
          <a:latin typeface="Inter"/>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2D2D2D"/>
          </a:solidFill>
          <a:latin typeface="Inter"/>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18/10/relationships/comments" Target="../comments/modernComment_122_B0F13FDA.xml"/><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microsoft.com/office/2018/10/relationships/comments" Target="../comments/modernComment_103_3149FE2A.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2" Type="http://schemas.microsoft.com/office/2018/10/relationships/comments" Target="../comments/modernComment_109_D86AED0C.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microsoft.com/office/2018/10/relationships/comments" Target="../comments/modernComment_110_61863CD2.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3" Type="http://schemas.microsoft.com/office/2018/10/relationships/comments" Target="../comments/modernComment_105_B0188C3.xml"/><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microsoft.com/office/2018/10/relationships/comments" Target="../comments/modernComment_111_1338244D.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microsoft.com/office/2018/10/relationships/comments" Target="../comments/modernComment_112_2C84A115.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microsoft.com/office/2018/10/relationships/comments" Target="../comments/modernComment_113_A8ADB98A.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0.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microsoft.com/office/2018/10/relationships/comments" Target="../comments/modernComment_11B_D5CD8B18.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microsoft.com/office/2018/10/relationships/comments" Target="../comments/modernComment_11A_9EA444C8.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microsoft.com/office/2018/10/relationships/comments" Target="../comments/modernComment_102_9ADB6C49.xml"/><Relationship Id="rId7"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jpe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microsoft.com/office/2018/10/relationships/comments" Target="../comments/modernComment_123_3F63DD80.xml"/><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m 4">
            <a:extLst>
              <a:ext uri="{FF2B5EF4-FFF2-40B4-BE49-F238E27FC236}">
                <a16:creationId xmlns:a16="http://schemas.microsoft.com/office/drawing/2014/main" id="{8DCF043C-BB66-39B5-01FD-DEACA79F0C69}"/>
              </a:ext>
            </a:extLst>
          </p:cNvPr>
          <p:cNvPicPr>
            <a:picLocks noChangeAspect="1"/>
          </p:cNvPicPr>
          <p:nvPr/>
        </p:nvPicPr>
        <p:blipFill>
          <a:blip r:embed="rId2"/>
          <a:stretch>
            <a:fillRect/>
          </a:stretch>
        </p:blipFill>
        <p:spPr>
          <a:xfrm>
            <a:off x="5648069" y="274320"/>
            <a:ext cx="6120508" cy="6309360"/>
          </a:xfrm>
          <a:prstGeom prst="rect">
            <a:avLst/>
          </a:prstGeom>
        </p:spPr>
      </p:pic>
      <p:sp>
        <p:nvSpPr>
          <p:cNvPr id="2" name="Título 1">
            <a:extLst>
              <a:ext uri="{FF2B5EF4-FFF2-40B4-BE49-F238E27FC236}">
                <a16:creationId xmlns:a16="http://schemas.microsoft.com/office/drawing/2014/main" id="{270F0652-F0D4-85B9-98D5-A5EA07E89738}"/>
              </a:ext>
            </a:extLst>
          </p:cNvPr>
          <p:cNvSpPr>
            <a:spLocks noGrp="1"/>
          </p:cNvSpPr>
          <p:nvPr>
            <p:ph type="ctrTitle"/>
          </p:nvPr>
        </p:nvSpPr>
        <p:spPr>
          <a:xfrm>
            <a:off x="555008" y="2302234"/>
            <a:ext cx="5395415" cy="1355321"/>
          </a:xfrm>
        </p:spPr>
        <p:txBody>
          <a:bodyPr>
            <a:normAutofit/>
          </a:bodyPr>
          <a:lstStyle/>
          <a:p>
            <a:r>
              <a:rPr lang="pt-BR" sz="7200" b="1" dirty="0">
                <a:latin typeface="Nunito" panose="020B0604020202020204" pitchFamily="2" charset="0"/>
              </a:rPr>
              <a:t>Ani</a:t>
            </a:r>
            <a:r>
              <a:rPr lang="pt-BR" sz="7200" spc="600" dirty="0">
                <a:latin typeface="Nunito" panose="020B0604020202020204" pitchFamily="2" charset="0"/>
              </a:rPr>
              <a:t>trend</a:t>
            </a:r>
            <a:r>
              <a:rPr lang="pt-BR" sz="7200" spc="300" dirty="0">
                <a:latin typeface="Nunito" panose="020B0604020202020204" pitchFamily="2" charset="0"/>
              </a:rPr>
              <a:t>s</a:t>
            </a:r>
          </a:p>
        </p:txBody>
      </p:sp>
      <p:sp>
        <p:nvSpPr>
          <p:cNvPr id="3" name="Subtítulo 2">
            <a:extLst>
              <a:ext uri="{FF2B5EF4-FFF2-40B4-BE49-F238E27FC236}">
                <a16:creationId xmlns:a16="http://schemas.microsoft.com/office/drawing/2014/main" id="{2B550D0F-4B23-AD71-E345-8E5BDA5EBAC2}"/>
              </a:ext>
            </a:extLst>
          </p:cNvPr>
          <p:cNvSpPr>
            <a:spLocks noGrp="1"/>
          </p:cNvSpPr>
          <p:nvPr>
            <p:ph type="subTitle" idx="1"/>
          </p:nvPr>
        </p:nvSpPr>
        <p:spPr>
          <a:xfrm>
            <a:off x="966715" y="3657554"/>
            <a:ext cx="4572000" cy="2650255"/>
          </a:xfrm>
        </p:spPr>
        <p:txBody>
          <a:bodyPr anchor="t">
            <a:noAutofit/>
          </a:bodyPr>
          <a:lstStyle/>
          <a:p>
            <a:pPr algn="l"/>
            <a:r>
              <a:rPr lang="pt-BR" sz="2800" dirty="0">
                <a:solidFill>
                  <a:srgbClr val="DBDBDB"/>
                </a:solidFill>
              </a:rPr>
              <a:t>Gustavo Pinto</a:t>
            </a:r>
          </a:p>
          <a:p>
            <a:pPr algn="l"/>
            <a:r>
              <a:rPr lang="pt-BR" sz="2800" dirty="0" err="1">
                <a:solidFill>
                  <a:srgbClr val="DBDBDB"/>
                </a:solidFill>
              </a:rPr>
              <a:t>Joziane</a:t>
            </a:r>
            <a:r>
              <a:rPr lang="pt-BR" sz="2800" dirty="0">
                <a:solidFill>
                  <a:srgbClr val="DBDBDB"/>
                </a:solidFill>
              </a:rPr>
              <a:t> Nascimento</a:t>
            </a:r>
          </a:p>
          <a:p>
            <a:pPr algn="l"/>
            <a:r>
              <a:rPr lang="pt-BR" sz="2800" dirty="0">
                <a:solidFill>
                  <a:srgbClr val="DBDBDB"/>
                </a:solidFill>
              </a:rPr>
              <a:t>Luiz Vinicius</a:t>
            </a:r>
          </a:p>
          <a:p>
            <a:pPr algn="l"/>
            <a:r>
              <a:rPr lang="pt-BR" sz="2800" dirty="0">
                <a:solidFill>
                  <a:srgbClr val="DBDBDB"/>
                </a:solidFill>
              </a:rPr>
              <a:t>Wendell Guariento</a:t>
            </a:r>
          </a:p>
        </p:txBody>
      </p:sp>
    </p:spTree>
    <p:extLst>
      <p:ext uri="{BB962C8B-B14F-4D97-AF65-F5344CB8AC3E}">
        <p14:creationId xmlns:p14="http://schemas.microsoft.com/office/powerpoint/2010/main" val="2126147449"/>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m 2">
            <a:extLst>
              <a:ext uri="{FF2B5EF4-FFF2-40B4-BE49-F238E27FC236}">
                <a16:creationId xmlns:a16="http://schemas.microsoft.com/office/drawing/2014/main" id="{C03CDBC0-1A56-E5DA-13E4-0E45ABC74AA2}"/>
              </a:ext>
            </a:extLst>
          </p:cNvPr>
          <p:cNvPicPr>
            <a:picLocks noChangeAspect="1"/>
          </p:cNvPicPr>
          <p:nvPr/>
        </p:nvPicPr>
        <p:blipFill rotWithShape="1">
          <a:blip r:embed="rId4">
            <a:extLst>
              <a:ext uri="{28A0092B-C50C-407E-A947-70E740481C1C}">
                <a14:useLocalDpi xmlns:a14="http://schemas.microsoft.com/office/drawing/2010/main" val="0"/>
              </a:ext>
            </a:extLst>
          </a:blip>
          <a:srcRect t="74696"/>
          <a:stretch/>
        </p:blipFill>
        <p:spPr>
          <a:xfrm>
            <a:off x="4655978" y="921174"/>
            <a:ext cx="2880043" cy="4726492"/>
          </a:xfrm>
          <a:prstGeom prst="rect">
            <a:avLst/>
          </a:prstGeom>
          <a:effectLst>
            <a:outerShdw blurRad="254000" dist="381000" dir="2700000" algn="tl" rotWithShape="0">
              <a:prstClr val="black">
                <a:alpha val="50000"/>
              </a:prstClr>
            </a:outerShdw>
          </a:effectLst>
        </p:spPr>
      </p:pic>
      <p:sp>
        <p:nvSpPr>
          <p:cNvPr id="8" name="Retângulo 7">
            <a:extLst>
              <a:ext uri="{FF2B5EF4-FFF2-40B4-BE49-F238E27FC236}">
                <a16:creationId xmlns:a16="http://schemas.microsoft.com/office/drawing/2014/main" id="{6A479531-8A8E-8FED-CAE2-4AE973D1E4B0}"/>
              </a:ext>
            </a:extLst>
          </p:cNvPr>
          <p:cNvSpPr/>
          <p:nvPr/>
        </p:nvSpPr>
        <p:spPr>
          <a:xfrm>
            <a:off x="0" y="0"/>
            <a:ext cx="12192000" cy="6858000"/>
          </a:xfrm>
          <a:prstGeom prst="rect">
            <a:avLst/>
          </a:pr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4" name="Imagem 3">
            <a:extLst>
              <a:ext uri="{FF2B5EF4-FFF2-40B4-BE49-F238E27FC236}">
                <a16:creationId xmlns:a16="http://schemas.microsoft.com/office/drawing/2014/main" id="{5CDC7D81-9148-2B94-ECCF-E5DD553616C8}"/>
              </a:ext>
            </a:extLst>
          </p:cNvPr>
          <p:cNvPicPr>
            <a:picLocks noChangeAspect="1"/>
          </p:cNvPicPr>
          <p:nvPr/>
        </p:nvPicPr>
        <p:blipFill rotWithShape="1">
          <a:blip r:embed="rId5"/>
          <a:srcRect t="4502" b="67554"/>
          <a:stretch/>
        </p:blipFill>
        <p:spPr>
          <a:xfrm>
            <a:off x="1424122" y="1913537"/>
            <a:ext cx="9343756" cy="371475"/>
          </a:xfrm>
          <a:prstGeom prst="rect">
            <a:avLst/>
          </a:prstGeom>
        </p:spPr>
      </p:pic>
      <p:pic>
        <p:nvPicPr>
          <p:cNvPr id="24" name="Imagem 23">
            <a:extLst>
              <a:ext uri="{FF2B5EF4-FFF2-40B4-BE49-F238E27FC236}">
                <a16:creationId xmlns:a16="http://schemas.microsoft.com/office/drawing/2014/main" id="{4288CAA1-C8EB-448D-A811-AAB9E8E3C695}"/>
              </a:ext>
            </a:extLst>
          </p:cNvPr>
          <p:cNvPicPr>
            <a:picLocks noChangeAspect="1"/>
          </p:cNvPicPr>
          <p:nvPr/>
        </p:nvPicPr>
        <p:blipFill rotWithShape="1">
          <a:blip r:embed="rId5"/>
          <a:srcRect t="35670" r="5350" b="36386"/>
          <a:stretch/>
        </p:blipFill>
        <p:spPr>
          <a:xfrm>
            <a:off x="1674086" y="2404239"/>
            <a:ext cx="8843828" cy="371475"/>
          </a:xfrm>
          <a:prstGeom prst="rect">
            <a:avLst/>
          </a:prstGeom>
        </p:spPr>
      </p:pic>
      <p:pic>
        <p:nvPicPr>
          <p:cNvPr id="25" name="Imagem 24">
            <a:extLst>
              <a:ext uri="{FF2B5EF4-FFF2-40B4-BE49-F238E27FC236}">
                <a16:creationId xmlns:a16="http://schemas.microsoft.com/office/drawing/2014/main" id="{1BAE1574-3227-E13B-579D-7D1A1CA23BF4}"/>
              </a:ext>
            </a:extLst>
          </p:cNvPr>
          <p:cNvPicPr>
            <a:picLocks noChangeAspect="1"/>
          </p:cNvPicPr>
          <p:nvPr/>
        </p:nvPicPr>
        <p:blipFill rotWithShape="1">
          <a:blip r:embed="rId5"/>
          <a:srcRect t="68449" r="46412" b="3607"/>
          <a:stretch/>
        </p:blipFill>
        <p:spPr>
          <a:xfrm>
            <a:off x="3592421" y="2894941"/>
            <a:ext cx="5007158" cy="371475"/>
          </a:xfrm>
          <a:prstGeom prst="rect">
            <a:avLst/>
          </a:prstGeom>
        </p:spPr>
      </p:pic>
      <p:grpSp>
        <p:nvGrpSpPr>
          <p:cNvPr id="5" name="Agrupar 4">
            <a:extLst>
              <a:ext uri="{FF2B5EF4-FFF2-40B4-BE49-F238E27FC236}">
                <a16:creationId xmlns:a16="http://schemas.microsoft.com/office/drawing/2014/main" id="{4C5696A5-00EF-8478-1436-C47D348DD9FE}"/>
              </a:ext>
            </a:extLst>
          </p:cNvPr>
          <p:cNvGrpSpPr/>
          <p:nvPr/>
        </p:nvGrpSpPr>
        <p:grpSpPr>
          <a:xfrm>
            <a:off x="4655978" y="4476750"/>
            <a:ext cx="2880043" cy="359733"/>
            <a:chOff x="4655978" y="4476750"/>
            <a:chExt cx="2880043" cy="359733"/>
          </a:xfrm>
        </p:grpSpPr>
        <p:pic>
          <p:nvPicPr>
            <p:cNvPr id="20" name="Imagem 19">
              <a:extLst>
                <a:ext uri="{FF2B5EF4-FFF2-40B4-BE49-F238E27FC236}">
                  <a16:creationId xmlns:a16="http://schemas.microsoft.com/office/drawing/2014/main" id="{905A3D84-742C-5429-B361-80D3E383AB60}"/>
                </a:ext>
              </a:extLst>
            </p:cNvPr>
            <p:cNvPicPr>
              <a:picLocks noChangeAspect="1"/>
            </p:cNvPicPr>
            <p:nvPr/>
          </p:nvPicPr>
          <p:blipFill rotWithShape="1">
            <a:blip r:embed="rId4">
              <a:extLst>
                <a:ext uri="{28A0092B-C50C-407E-A947-70E740481C1C}">
                  <a14:useLocalDpi xmlns:a14="http://schemas.microsoft.com/office/drawing/2010/main" val="0"/>
                </a:ext>
              </a:extLst>
            </a:blip>
            <a:srcRect t="93732" b="4917"/>
            <a:stretch/>
          </p:blipFill>
          <p:spPr>
            <a:xfrm>
              <a:off x="4655978" y="4476750"/>
              <a:ext cx="2880043" cy="252413"/>
            </a:xfrm>
            <a:prstGeom prst="rect">
              <a:avLst/>
            </a:prstGeom>
            <a:effectLst/>
          </p:spPr>
        </p:pic>
        <p:pic>
          <p:nvPicPr>
            <p:cNvPr id="28" name="Imagem 27">
              <a:extLst>
                <a:ext uri="{FF2B5EF4-FFF2-40B4-BE49-F238E27FC236}">
                  <a16:creationId xmlns:a16="http://schemas.microsoft.com/office/drawing/2014/main" id="{2A267972-61A0-BF9C-16E3-ADD73C204456}"/>
                </a:ext>
              </a:extLst>
            </p:cNvPr>
            <p:cNvPicPr>
              <a:picLocks noChangeAspect="1"/>
            </p:cNvPicPr>
            <p:nvPr/>
          </p:nvPicPr>
          <p:blipFill rotWithShape="1">
            <a:blip r:embed="rId4">
              <a:extLst>
                <a:ext uri="{28A0092B-C50C-407E-A947-70E740481C1C}">
                  <a14:useLocalDpi xmlns:a14="http://schemas.microsoft.com/office/drawing/2010/main" val="0"/>
                </a:ext>
              </a:extLst>
            </a:blip>
            <a:srcRect l="-1" t="95044" r="47272" b="4280"/>
            <a:stretch/>
          </p:blipFill>
          <p:spPr>
            <a:xfrm>
              <a:off x="4655978" y="4710113"/>
              <a:ext cx="1518604" cy="126370"/>
            </a:xfrm>
            <a:prstGeom prst="rect">
              <a:avLst/>
            </a:prstGeom>
            <a:effectLst/>
          </p:spPr>
        </p:pic>
      </p:grpSp>
    </p:spTree>
    <p:extLst>
      <p:ext uri="{BB962C8B-B14F-4D97-AF65-F5344CB8AC3E}">
        <p14:creationId xmlns:p14="http://schemas.microsoft.com/office/powerpoint/2010/main" val="29686005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ppt_x"/>
                                          </p:val>
                                        </p:tav>
                                        <p:tav tm="100000">
                                          <p:val>
                                            <p:strVal val="#ppt_x"/>
                                          </p:val>
                                        </p:tav>
                                      </p:tavLst>
                                    </p:anim>
                                    <p:anim calcmode="lin" valueType="num">
                                      <p:cBhvr additive="base">
                                        <p:cTn id="8" dur="1000" fill="hold"/>
                                        <p:tgtEl>
                                          <p:spTgt spid="3"/>
                                        </p:tgtEl>
                                        <p:attrNameLst>
                                          <p:attrName>ppt_y</p:attrName>
                                        </p:attrNameLst>
                                      </p:cBhvr>
                                      <p:tavLst>
                                        <p:tav tm="0">
                                          <p:val>
                                            <p:strVal val="1+#ppt_h/2"/>
                                          </p:val>
                                        </p:tav>
                                        <p:tav tm="100000">
                                          <p:val>
                                            <p:strVal val="#ppt_y"/>
                                          </p:val>
                                        </p:tav>
                                      </p:tavLst>
                                    </p:anim>
                                  </p:childTnLst>
                                </p:cTn>
                              </p:par>
                              <p:par>
                                <p:cTn id="9" presetID="10" presetClass="entr" presetSubtype="0" fill="hold" grpId="0" nodeType="withEffect">
                                  <p:stCondLst>
                                    <p:cond delay="100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par>
                                <p:cTn id="12" presetID="10" presetClass="entr" presetSubtype="0" fill="hold" nodeType="withEffect">
                                  <p:stCondLst>
                                    <p:cond delay="140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750"/>
                                        <p:tgtEl>
                                          <p:spTgt spid="5"/>
                                        </p:tgtEl>
                                      </p:cBhvr>
                                    </p:animEffect>
                                  </p:childTnLst>
                                </p:cTn>
                              </p:par>
                              <p:par>
                                <p:cTn id="15" presetID="53" presetClass="entr" presetSubtype="528" fill="hold" nodeType="withEffect">
                                  <p:stCondLst>
                                    <p:cond delay="1600"/>
                                  </p:stCondLst>
                                  <p:childTnLst>
                                    <p:set>
                                      <p:cBhvr>
                                        <p:cTn id="16" dur="1" fill="hold">
                                          <p:stCondLst>
                                            <p:cond delay="0"/>
                                          </p:stCondLst>
                                        </p:cTn>
                                        <p:tgtEl>
                                          <p:spTgt spid="4"/>
                                        </p:tgtEl>
                                        <p:attrNameLst>
                                          <p:attrName>style.visibility</p:attrName>
                                        </p:attrNameLst>
                                      </p:cBhvr>
                                      <p:to>
                                        <p:strVal val="visible"/>
                                      </p:to>
                                    </p:set>
                                    <p:anim calcmode="lin" valueType="num">
                                      <p:cBhvr>
                                        <p:cTn id="17" dur="500" fill="hold"/>
                                        <p:tgtEl>
                                          <p:spTgt spid="4"/>
                                        </p:tgtEl>
                                        <p:attrNameLst>
                                          <p:attrName>ppt_w</p:attrName>
                                        </p:attrNameLst>
                                      </p:cBhvr>
                                      <p:tavLst>
                                        <p:tav tm="0">
                                          <p:val>
                                            <p:fltVal val="0"/>
                                          </p:val>
                                        </p:tav>
                                        <p:tav tm="100000">
                                          <p:val>
                                            <p:strVal val="#ppt_w"/>
                                          </p:val>
                                        </p:tav>
                                      </p:tavLst>
                                    </p:anim>
                                    <p:anim calcmode="lin" valueType="num">
                                      <p:cBhvr>
                                        <p:cTn id="18" dur="500" fill="hold"/>
                                        <p:tgtEl>
                                          <p:spTgt spid="4"/>
                                        </p:tgtEl>
                                        <p:attrNameLst>
                                          <p:attrName>ppt_h</p:attrName>
                                        </p:attrNameLst>
                                      </p:cBhvr>
                                      <p:tavLst>
                                        <p:tav tm="0">
                                          <p:val>
                                            <p:fltVal val="0"/>
                                          </p:val>
                                        </p:tav>
                                        <p:tav tm="100000">
                                          <p:val>
                                            <p:strVal val="#ppt_h"/>
                                          </p:val>
                                        </p:tav>
                                      </p:tavLst>
                                    </p:anim>
                                    <p:animEffect transition="in" filter="fade">
                                      <p:cBhvr>
                                        <p:cTn id="19" dur="500"/>
                                        <p:tgtEl>
                                          <p:spTgt spid="4"/>
                                        </p:tgtEl>
                                      </p:cBhvr>
                                    </p:animEffect>
                                    <p:anim calcmode="lin" valueType="num">
                                      <p:cBhvr>
                                        <p:cTn id="20" dur="500" fill="hold"/>
                                        <p:tgtEl>
                                          <p:spTgt spid="4"/>
                                        </p:tgtEl>
                                        <p:attrNameLst>
                                          <p:attrName>ppt_x</p:attrName>
                                        </p:attrNameLst>
                                      </p:cBhvr>
                                      <p:tavLst>
                                        <p:tav tm="0">
                                          <p:val>
                                            <p:fltVal val="0.5"/>
                                          </p:val>
                                        </p:tav>
                                        <p:tav tm="100000">
                                          <p:val>
                                            <p:strVal val="#ppt_x"/>
                                          </p:val>
                                        </p:tav>
                                      </p:tavLst>
                                    </p:anim>
                                    <p:anim calcmode="lin" valueType="num">
                                      <p:cBhvr>
                                        <p:cTn id="21" dur="500" fill="hold"/>
                                        <p:tgtEl>
                                          <p:spTgt spid="4"/>
                                        </p:tgtEl>
                                        <p:attrNameLst>
                                          <p:attrName>ppt_y</p:attrName>
                                        </p:attrNameLst>
                                      </p:cBhvr>
                                      <p:tavLst>
                                        <p:tav tm="0">
                                          <p:val>
                                            <p:fltVal val="0.5"/>
                                          </p:val>
                                        </p:tav>
                                        <p:tav tm="100000">
                                          <p:val>
                                            <p:strVal val="#ppt_y"/>
                                          </p:val>
                                        </p:tav>
                                      </p:tavLst>
                                    </p:anim>
                                  </p:childTnLst>
                                </p:cTn>
                              </p:par>
                              <p:par>
                                <p:cTn id="22" presetID="53" presetClass="entr" presetSubtype="528" fill="hold" nodeType="withEffect">
                                  <p:stCondLst>
                                    <p:cond delay="1800"/>
                                  </p:stCondLst>
                                  <p:childTnLst>
                                    <p:set>
                                      <p:cBhvr>
                                        <p:cTn id="23" dur="1" fill="hold">
                                          <p:stCondLst>
                                            <p:cond delay="0"/>
                                          </p:stCondLst>
                                        </p:cTn>
                                        <p:tgtEl>
                                          <p:spTgt spid="24"/>
                                        </p:tgtEl>
                                        <p:attrNameLst>
                                          <p:attrName>style.visibility</p:attrName>
                                        </p:attrNameLst>
                                      </p:cBhvr>
                                      <p:to>
                                        <p:strVal val="visible"/>
                                      </p:to>
                                    </p:set>
                                    <p:anim calcmode="lin" valueType="num">
                                      <p:cBhvr>
                                        <p:cTn id="24" dur="500" fill="hold"/>
                                        <p:tgtEl>
                                          <p:spTgt spid="24"/>
                                        </p:tgtEl>
                                        <p:attrNameLst>
                                          <p:attrName>ppt_w</p:attrName>
                                        </p:attrNameLst>
                                      </p:cBhvr>
                                      <p:tavLst>
                                        <p:tav tm="0">
                                          <p:val>
                                            <p:fltVal val="0"/>
                                          </p:val>
                                        </p:tav>
                                        <p:tav tm="100000">
                                          <p:val>
                                            <p:strVal val="#ppt_w"/>
                                          </p:val>
                                        </p:tav>
                                      </p:tavLst>
                                    </p:anim>
                                    <p:anim calcmode="lin" valueType="num">
                                      <p:cBhvr>
                                        <p:cTn id="25" dur="500" fill="hold"/>
                                        <p:tgtEl>
                                          <p:spTgt spid="24"/>
                                        </p:tgtEl>
                                        <p:attrNameLst>
                                          <p:attrName>ppt_h</p:attrName>
                                        </p:attrNameLst>
                                      </p:cBhvr>
                                      <p:tavLst>
                                        <p:tav tm="0">
                                          <p:val>
                                            <p:fltVal val="0"/>
                                          </p:val>
                                        </p:tav>
                                        <p:tav tm="100000">
                                          <p:val>
                                            <p:strVal val="#ppt_h"/>
                                          </p:val>
                                        </p:tav>
                                      </p:tavLst>
                                    </p:anim>
                                    <p:animEffect transition="in" filter="fade">
                                      <p:cBhvr>
                                        <p:cTn id="26" dur="500"/>
                                        <p:tgtEl>
                                          <p:spTgt spid="24"/>
                                        </p:tgtEl>
                                      </p:cBhvr>
                                    </p:animEffect>
                                    <p:anim calcmode="lin" valueType="num">
                                      <p:cBhvr>
                                        <p:cTn id="27" dur="500" fill="hold"/>
                                        <p:tgtEl>
                                          <p:spTgt spid="24"/>
                                        </p:tgtEl>
                                        <p:attrNameLst>
                                          <p:attrName>ppt_x</p:attrName>
                                        </p:attrNameLst>
                                      </p:cBhvr>
                                      <p:tavLst>
                                        <p:tav tm="0">
                                          <p:val>
                                            <p:fltVal val="0.5"/>
                                          </p:val>
                                        </p:tav>
                                        <p:tav tm="100000">
                                          <p:val>
                                            <p:strVal val="#ppt_x"/>
                                          </p:val>
                                        </p:tav>
                                      </p:tavLst>
                                    </p:anim>
                                    <p:anim calcmode="lin" valueType="num">
                                      <p:cBhvr>
                                        <p:cTn id="28" dur="500" fill="hold"/>
                                        <p:tgtEl>
                                          <p:spTgt spid="24"/>
                                        </p:tgtEl>
                                        <p:attrNameLst>
                                          <p:attrName>ppt_y</p:attrName>
                                        </p:attrNameLst>
                                      </p:cBhvr>
                                      <p:tavLst>
                                        <p:tav tm="0">
                                          <p:val>
                                            <p:fltVal val="0.5"/>
                                          </p:val>
                                        </p:tav>
                                        <p:tav tm="100000">
                                          <p:val>
                                            <p:strVal val="#ppt_y"/>
                                          </p:val>
                                        </p:tav>
                                      </p:tavLst>
                                    </p:anim>
                                  </p:childTnLst>
                                </p:cTn>
                              </p:par>
                              <p:par>
                                <p:cTn id="29" presetID="53" presetClass="entr" presetSubtype="528" fill="hold" nodeType="withEffect">
                                  <p:stCondLst>
                                    <p:cond delay="2000"/>
                                  </p:stCondLst>
                                  <p:childTnLst>
                                    <p:set>
                                      <p:cBhvr>
                                        <p:cTn id="30" dur="1" fill="hold">
                                          <p:stCondLst>
                                            <p:cond delay="0"/>
                                          </p:stCondLst>
                                        </p:cTn>
                                        <p:tgtEl>
                                          <p:spTgt spid="25"/>
                                        </p:tgtEl>
                                        <p:attrNameLst>
                                          <p:attrName>style.visibility</p:attrName>
                                        </p:attrNameLst>
                                      </p:cBhvr>
                                      <p:to>
                                        <p:strVal val="visible"/>
                                      </p:to>
                                    </p:set>
                                    <p:anim calcmode="lin" valueType="num">
                                      <p:cBhvr>
                                        <p:cTn id="31" dur="500" fill="hold"/>
                                        <p:tgtEl>
                                          <p:spTgt spid="25"/>
                                        </p:tgtEl>
                                        <p:attrNameLst>
                                          <p:attrName>ppt_w</p:attrName>
                                        </p:attrNameLst>
                                      </p:cBhvr>
                                      <p:tavLst>
                                        <p:tav tm="0">
                                          <p:val>
                                            <p:fltVal val="0"/>
                                          </p:val>
                                        </p:tav>
                                        <p:tav tm="100000">
                                          <p:val>
                                            <p:strVal val="#ppt_w"/>
                                          </p:val>
                                        </p:tav>
                                      </p:tavLst>
                                    </p:anim>
                                    <p:anim calcmode="lin" valueType="num">
                                      <p:cBhvr>
                                        <p:cTn id="32" dur="500" fill="hold"/>
                                        <p:tgtEl>
                                          <p:spTgt spid="25"/>
                                        </p:tgtEl>
                                        <p:attrNameLst>
                                          <p:attrName>ppt_h</p:attrName>
                                        </p:attrNameLst>
                                      </p:cBhvr>
                                      <p:tavLst>
                                        <p:tav tm="0">
                                          <p:val>
                                            <p:fltVal val="0"/>
                                          </p:val>
                                        </p:tav>
                                        <p:tav tm="100000">
                                          <p:val>
                                            <p:strVal val="#ppt_h"/>
                                          </p:val>
                                        </p:tav>
                                      </p:tavLst>
                                    </p:anim>
                                    <p:animEffect transition="in" filter="fade">
                                      <p:cBhvr>
                                        <p:cTn id="33" dur="500"/>
                                        <p:tgtEl>
                                          <p:spTgt spid="25"/>
                                        </p:tgtEl>
                                      </p:cBhvr>
                                    </p:animEffect>
                                    <p:anim calcmode="lin" valueType="num">
                                      <p:cBhvr>
                                        <p:cTn id="34" dur="500" fill="hold"/>
                                        <p:tgtEl>
                                          <p:spTgt spid="25"/>
                                        </p:tgtEl>
                                        <p:attrNameLst>
                                          <p:attrName>ppt_x</p:attrName>
                                        </p:attrNameLst>
                                      </p:cBhvr>
                                      <p:tavLst>
                                        <p:tav tm="0">
                                          <p:val>
                                            <p:fltVal val="0.5"/>
                                          </p:val>
                                        </p:tav>
                                        <p:tav tm="100000">
                                          <p:val>
                                            <p:strVal val="#ppt_x"/>
                                          </p:val>
                                        </p:tav>
                                      </p:tavLst>
                                    </p:anim>
                                    <p:anim calcmode="lin" valueType="num">
                                      <p:cBhvr>
                                        <p:cTn id="35" dur="500" fill="hold"/>
                                        <p:tgtEl>
                                          <p:spTgt spid="25"/>
                                        </p:tgtEl>
                                        <p:attrNameLst>
                                          <p:attrName>ppt_y</p:attrName>
                                        </p:attrNameLst>
                                      </p:cBhvr>
                                      <p:tavLst>
                                        <p:tav tm="0">
                                          <p:val>
                                            <p:flt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extLst>
    <p:ext uri="{6950BFC3-D8DA-4A85-94F7-54DA5524770B}">
      <p188:commentRel xmlns:p188="http://schemas.microsoft.com/office/powerpoint/2018/8/main" r:id="rId3"/>
    </p:ext>
  </p:extLst>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2" name="Agrupar 1">
            <a:extLst>
              <a:ext uri="{FF2B5EF4-FFF2-40B4-BE49-F238E27FC236}">
                <a16:creationId xmlns:a16="http://schemas.microsoft.com/office/drawing/2014/main" id="{28C896C1-B8A0-18C6-A1D0-E2D63290050A}"/>
              </a:ext>
            </a:extLst>
          </p:cNvPr>
          <p:cNvGrpSpPr/>
          <p:nvPr/>
        </p:nvGrpSpPr>
        <p:grpSpPr>
          <a:xfrm>
            <a:off x="491724" y="1180506"/>
            <a:ext cx="3240002" cy="4148088"/>
            <a:chOff x="491724" y="1180506"/>
            <a:chExt cx="3240002" cy="4148088"/>
          </a:xfrm>
        </p:grpSpPr>
        <p:pic>
          <p:nvPicPr>
            <p:cNvPr id="14" name="Espaço Reservado para Conteúdo 12">
              <a:extLst>
                <a:ext uri="{FF2B5EF4-FFF2-40B4-BE49-F238E27FC236}">
                  <a16:creationId xmlns:a16="http://schemas.microsoft.com/office/drawing/2014/main" id="{5FBA527A-E277-5356-AEA1-098012409D66}"/>
                </a:ext>
              </a:extLst>
            </p:cNvPr>
            <p:cNvPicPr preferRelativeResize="0">
              <a:picLocks/>
            </p:cNvPicPr>
            <p:nvPr/>
          </p:nvPicPr>
          <p:blipFill rotWithShape="1">
            <a:blip r:embed="rId3">
              <a:extLst>
                <a:ext uri="{28A0092B-C50C-407E-A947-70E740481C1C}">
                  <a14:useLocalDpi xmlns:a14="http://schemas.microsoft.com/office/drawing/2010/main" val="0"/>
                </a:ext>
              </a:extLst>
            </a:blip>
            <a:srcRect l="23833" r="23833"/>
            <a:stretch/>
          </p:blipFill>
          <p:spPr>
            <a:xfrm>
              <a:off x="491726" y="1180506"/>
              <a:ext cx="3240000" cy="3600000"/>
            </a:xfrm>
            <a:prstGeom prst="parallelogram">
              <a:avLst/>
            </a:prstGeom>
            <a:ln w="38100">
              <a:solidFill>
                <a:schemeClr val="bg1">
                  <a:lumMod val="95000"/>
                </a:schemeClr>
              </a:solidFill>
            </a:ln>
            <a:effectLst>
              <a:reflection blurRad="88900" stA="20000" endPos="18000" dir="5400000" sy="-100000" algn="bl" rotWithShape="0"/>
            </a:effectLst>
          </p:spPr>
        </p:pic>
        <p:sp>
          <p:nvSpPr>
            <p:cNvPr id="18" name="CaixaDeTexto 17">
              <a:extLst>
                <a:ext uri="{FF2B5EF4-FFF2-40B4-BE49-F238E27FC236}">
                  <a16:creationId xmlns:a16="http://schemas.microsoft.com/office/drawing/2014/main" id="{0F2BE06E-9CEF-95F6-FA10-614A07DDFD2D}"/>
                </a:ext>
              </a:extLst>
            </p:cNvPr>
            <p:cNvSpPr txBox="1"/>
            <p:nvPr/>
          </p:nvSpPr>
          <p:spPr>
            <a:xfrm flipH="1">
              <a:off x="491724" y="4866929"/>
              <a:ext cx="2450809" cy="461665"/>
            </a:xfrm>
            <a:prstGeom prst="rect">
              <a:avLst/>
            </a:prstGeom>
            <a:noFill/>
          </p:spPr>
          <p:txBody>
            <a:bodyPr wrap="square" rtlCol="0">
              <a:spAutoFit/>
            </a:bodyPr>
            <a:lstStyle/>
            <a:p>
              <a:pPr algn="ctr"/>
              <a:r>
                <a:rPr lang="pt-BR" sz="2400" b="1" dirty="0" err="1">
                  <a:solidFill>
                    <a:schemeClr val="bg1"/>
                  </a:solidFill>
                  <a:latin typeface="Nunito" pitchFamily="2" charset="0"/>
                </a:rPr>
                <a:t>One</a:t>
              </a:r>
              <a:r>
                <a:rPr lang="pt-BR" sz="2400" b="1" dirty="0">
                  <a:solidFill>
                    <a:schemeClr val="bg1"/>
                  </a:solidFill>
                  <a:latin typeface="Nunito" pitchFamily="2" charset="0"/>
                </a:rPr>
                <a:t> </a:t>
              </a:r>
              <a:r>
                <a:rPr lang="pt-BR" sz="2400" b="1" dirty="0" err="1">
                  <a:solidFill>
                    <a:schemeClr val="bg1"/>
                  </a:solidFill>
                  <a:latin typeface="Nunito" pitchFamily="2" charset="0"/>
                </a:rPr>
                <a:t>piece</a:t>
              </a:r>
              <a:endParaRPr lang="pt-BR" sz="2400" b="1" dirty="0">
                <a:solidFill>
                  <a:schemeClr val="bg1"/>
                </a:solidFill>
                <a:latin typeface="Nunito" pitchFamily="2" charset="0"/>
              </a:endParaRPr>
            </a:p>
          </p:txBody>
        </p:sp>
      </p:grpSp>
      <p:grpSp>
        <p:nvGrpSpPr>
          <p:cNvPr id="3" name="Agrupar 2">
            <a:extLst>
              <a:ext uri="{FF2B5EF4-FFF2-40B4-BE49-F238E27FC236}">
                <a16:creationId xmlns:a16="http://schemas.microsoft.com/office/drawing/2014/main" id="{57251D50-73D7-1F12-FC42-60920DB033AA}"/>
              </a:ext>
            </a:extLst>
          </p:cNvPr>
          <p:cNvGrpSpPr/>
          <p:nvPr/>
        </p:nvGrpSpPr>
        <p:grpSpPr>
          <a:xfrm>
            <a:off x="3147909" y="1180506"/>
            <a:ext cx="3240000" cy="4148088"/>
            <a:chOff x="3163149" y="1180506"/>
            <a:chExt cx="3240000" cy="4148088"/>
          </a:xfrm>
        </p:grpSpPr>
        <p:pic>
          <p:nvPicPr>
            <p:cNvPr id="15" name="Espaço Reservado para Conteúdo 12">
              <a:extLst>
                <a:ext uri="{FF2B5EF4-FFF2-40B4-BE49-F238E27FC236}">
                  <a16:creationId xmlns:a16="http://schemas.microsoft.com/office/drawing/2014/main" id="{C0E99790-1828-2762-27E8-663D64692C6C}"/>
                </a:ext>
              </a:extLst>
            </p:cNvPr>
            <p:cNvPicPr preferRelativeResize="0">
              <a:picLocks/>
            </p:cNvPicPr>
            <p:nvPr/>
          </p:nvPicPr>
          <p:blipFill rotWithShape="1">
            <a:blip r:embed="rId4">
              <a:extLst>
                <a:ext uri="{28A0092B-C50C-407E-A947-70E740481C1C}">
                  <a14:useLocalDpi xmlns:a14="http://schemas.microsoft.com/office/drawing/2010/main" val="0"/>
                </a:ext>
              </a:extLst>
            </a:blip>
            <a:srcRect l="23643" r="26358"/>
            <a:stretch/>
          </p:blipFill>
          <p:spPr>
            <a:xfrm>
              <a:off x="3163149" y="1180506"/>
              <a:ext cx="3240000" cy="3600000"/>
            </a:xfrm>
            <a:prstGeom prst="parallelogram">
              <a:avLst/>
            </a:prstGeom>
            <a:ln w="38100">
              <a:solidFill>
                <a:schemeClr val="bg1">
                  <a:lumMod val="95000"/>
                </a:schemeClr>
              </a:solidFill>
            </a:ln>
            <a:effectLst>
              <a:reflection blurRad="88900" stA="20000" endPos="18000" dir="5400000" sy="-100000" algn="bl" rotWithShape="0"/>
            </a:effectLst>
          </p:spPr>
        </p:pic>
        <p:sp>
          <p:nvSpPr>
            <p:cNvPr id="22" name="CaixaDeTexto 21">
              <a:extLst>
                <a:ext uri="{FF2B5EF4-FFF2-40B4-BE49-F238E27FC236}">
                  <a16:creationId xmlns:a16="http://schemas.microsoft.com/office/drawing/2014/main" id="{6F7B7A2C-5072-EBAA-5961-28790FF2C76B}"/>
                </a:ext>
              </a:extLst>
            </p:cNvPr>
            <p:cNvSpPr txBox="1"/>
            <p:nvPr/>
          </p:nvSpPr>
          <p:spPr>
            <a:xfrm flipH="1">
              <a:off x="3163149" y="4866929"/>
              <a:ext cx="2450809" cy="461665"/>
            </a:xfrm>
            <a:prstGeom prst="rect">
              <a:avLst/>
            </a:prstGeom>
            <a:noFill/>
          </p:spPr>
          <p:txBody>
            <a:bodyPr wrap="square" rtlCol="0">
              <a:spAutoFit/>
            </a:bodyPr>
            <a:lstStyle/>
            <a:p>
              <a:pPr algn="ctr"/>
              <a:r>
                <a:rPr lang="pt-BR" sz="2400" b="1" dirty="0">
                  <a:solidFill>
                    <a:schemeClr val="bg1"/>
                  </a:solidFill>
                  <a:latin typeface="Nunito" pitchFamily="2" charset="0"/>
                </a:rPr>
                <a:t>Dragon Ball Z</a:t>
              </a:r>
            </a:p>
          </p:txBody>
        </p:sp>
      </p:grpSp>
      <p:grpSp>
        <p:nvGrpSpPr>
          <p:cNvPr id="5" name="Agrupar 4">
            <a:extLst>
              <a:ext uri="{FF2B5EF4-FFF2-40B4-BE49-F238E27FC236}">
                <a16:creationId xmlns:a16="http://schemas.microsoft.com/office/drawing/2014/main" id="{8727C2AC-E609-368B-0423-ADF5188D2ECA}"/>
              </a:ext>
            </a:extLst>
          </p:cNvPr>
          <p:cNvGrpSpPr/>
          <p:nvPr/>
        </p:nvGrpSpPr>
        <p:grpSpPr>
          <a:xfrm>
            <a:off x="8460275" y="1180506"/>
            <a:ext cx="3240000" cy="4148088"/>
            <a:chOff x="8460275" y="1180506"/>
            <a:chExt cx="3240000" cy="4148088"/>
          </a:xfrm>
        </p:grpSpPr>
        <p:pic>
          <p:nvPicPr>
            <p:cNvPr id="17" name="Espaço Reservado para Conteúdo 12">
              <a:extLst>
                <a:ext uri="{FF2B5EF4-FFF2-40B4-BE49-F238E27FC236}">
                  <a16:creationId xmlns:a16="http://schemas.microsoft.com/office/drawing/2014/main" id="{9240F2FA-4F20-324C-76AC-28B0FC46F753}"/>
                </a:ext>
              </a:extLst>
            </p:cNvPr>
            <p:cNvPicPr preferRelativeResize="0">
              <a:picLocks/>
            </p:cNvPicPr>
            <p:nvPr/>
          </p:nvPicPr>
          <p:blipFill rotWithShape="1">
            <a:blip r:embed="rId5">
              <a:extLst>
                <a:ext uri="{28A0092B-C50C-407E-A947-70E740481C1C}">
                  <a14:useLocalDpi xmlns:a14="http://schemas.microsoft.com/office/drawing/2010/main" val="0"/>
                </a:ext>
              </a:extLst>
            </a:blip>
            <a:srcRect l="21889" r="21889"/>
            <a:stretch/>
          </p:blipFill>
          <p:spPr>
            <a:xfrm>
              <a:off x="8460275" y="1180506"/>
              <a:ext cx="3240000" cy="3600000"/>
            </a:xfrm>
            <a:prstGeom prst="parallelogram">
              <a:avLst/>
            </a:prstGeom>
            <a:ln w="38100">
              <a:solidFill>
                <a:schemeClr val="bg1">
                  <a:lumMod val="95000"/>
                </a:schemeClr>
              </a:solidFill>
            </a:ln>
            <a:effectLst>
              <a:reflection blurRad="88900" stA="20000" endPos="18000" dir="5400000" sy="-100000" algn="bl" rotWithShape="0"/>
            </a:effectLst>
          </p:spPr>
        </p:pic>
        <p:sp>
          <p:nvSpPr>
            <p:cNvPr id="24" name="CaixaDeTexto 23">
              <a:extLst>
                <a:ext uri="{FF2B5EF4-FFF2-40B4-BE49-F238E27FC236}">
                  <a16:creationId xmlns:a16="http://schemas.microsoft.com/office/drawing/2014/main" id="{F4FCB051-C9C7-35C6-76F5-B1C422178581}"/>
                </a:ext>
              </a:extLst>
            </p:cNvPr>
            <p:cNvSpPr txBox="1"/>
            <p:nvPr/>
          </p:nvSpPr>
          <p:spPr>
            <a:xfrm flipH="1">
              <a:off x="8460275" y="4866929"/>
              <a:ext cx="2450809" cy="461665"/>
            </a:xfrm>
            <a:prstGeom prst="rect">
              <a:avLst/>
            </a:prstGeom>
            <a:noFill/>
          </p:spPr>
          <p:txBody>
            <a:bodyPr wrap="square" rtlCol="0">
              <a:spAutoFit/>
            </a:bodyPr>
            <a:lstStyle/>
            <a:p>
              <a:pPr algn="ctr"/>
              <a:r>
                <a:rPr lang="pt-BR" sz="2400" b="1" dirty="0">
                  <a:solidFill>
                    <a:schemeClr val="bg1"/>
                  </a:solidFill>
                  <a:latin typeface="Nunito" pitchFamily="2" charset="0"/>
                </a:rPr>
                <a:t>Pokémon</a:t>
              </a:r>
            </a:p>
          </p:txBody>
        </p:sp>
      </p:grpSp>
      <p:grpSp>
        <p:nvGrpSpPr>
          <p:cNvPr id="4" name="Agrupar 3">
            <a:extLst>
              <a:ext uri="{FF2B5EF4-FFF2-40B4-BE49-F238E27FC236}">
                <a16:creationId xmlns:a16="http://schemas.microsoft.com/office/drawing/2014/main" id="{F9968BCD-FFD8-7A9A-82D9-A68CC3BEAE64}"/>
              </a:ext>
            </a:extLst>
          </p:cNvPr>
          <p:cNvGrpSpPr/>
          <p:nvPr/>
        </p:nvGrpSpPr>
        <p:grpSpPr>
          <a:xfrm>
            <a:off x="5804092" y="1180506"/>
            <a:ext cx="3240000" cy="4148088"/>
            <a:chOff x="5788852" y="1180506"/>
            <a:chExt cx="3240000" cy="4148088"/>
          </a:xfrm>
        </p:grpSpPr>
        <p:pic>
          <p:nvPicPr>
            <p:cNvPr id="16" name="Espaço Reservado para Conteúdo 12">
              <a:extLst>
                <a:ext uri="{FF2B5EF4-FFF2-40B4-BE49-F238E27FC236}">
                  <a16:creationId xmlns:a16="http://schemas.microsoft.com/office/drawing/2014/main" id="{A176E1C1-8CB3-EC74-E92C-88B8DA7FD25D}"/>
                </a:ext>
              </a:extLst>
            </p:cNvPr>
            <p:cNvPicPr preferRelativeResize="0">
              <a:picLocks/>
            </p:cNvPicPr>
            <p:nvPr/>
          </p:nvPicPr>
          <p:blipFill rotWithShape="1">
            <a:blip r:embed="rId6">
              <a:extLst>
                <a:ext uri="{28A0092B-C50C-407E-A947-70E740481C1C}">
                  <a14:useLocalDpi xmlns:a14="http://schemas.microsoft.com/office/drawing/2010/main" val="0"/>
                </a:ext>
              </a:extLst>
            </a:blip>
            <a:srcRect l="23820" r="23820"/>
            <a:stretch/>
          </p:blipFill>
          <p:spPr>
            <a:xfrm>
              <a:off x="5788852" y="1180506"/>
              <a:ext cx="3240000" cy="3600000"/>
            </a:xfrm>
            <a:prstGeom prst="parallelogram">
              <a:avLst/>
            </a:prstGeom>
            <a:ln w="38100">
              <a:solidFill>
                <a:schemeClr val="bg1">
                  <a:lumMod val="95000"/>
                </a:schemeClr>
              </a:solidFill>
            </a:ln>
            <a:effectLst>
              <a:reflection blurRad="88900" stA="20000" endPos="18000" dir="5400000" sy="-100000" algn="bl" rotWithShape="0"/>
            </a:effectLst>
          </p:spPr>
        </p:pic>
        <p:sp>
          <p:nvSpPr>
            <p:cNvPr id="23" name="CaixaDeTexto 22">
              <a:extLst>
                <a:ext uri="{FF2B5EF4-FFF2-40B4-BE49-F238E27FC236}">
                  <a16:creationId xmlns:a16="http://schemas.microsoft.com/office/drawing/2014/main" id="{C44D8F3D-E336-BC91-2220-5FC1EE3412AB}"/>
                </a:ext>
              </a:extLst>
            </p:cNvPr>
            <p:cNvSpPr txBox="1"/>
            <p:nvPr/>
          </p:nvSpPr>
          <p:spPr>
            <a:xfrm flipH="1">
              <a:off x="5788852" y="4866929"/>
              <a:ext cx="2450809" cy="461665"/>
            </a:xfrm>
            <a:prstGeom prst="rect">
              <a:avLst/>
            </a:prstGeom>
            <a:noFill/>
          </p:spPr>
          <p:txBody>
            <a:bodyPr wrap="square" rtlCol="0">
              <a:spAutoFit/>
            </a:bodyPr>
            <a:lstStyle/>
            <a:p>
              <a:pPr algn="ctr"/>
              <a:r>
                <a:rPr lang="pt-BR" sz="2400" b="1" dirty="0">
                  <a:solidFill>
                    <a:schemeClr val="bg1"/>
                  </a:solidFill>
                  <a:latin typeface="Nunito" pitchFamily="2" charset="0"/>
                </a:rPr>
                <a:t>Naruto</a:t>
              </a:r>
            </a:p>
          </p:txBody>
        </p:sp>
      </p:grpSp>
    </p:spTree>
    <p:extLst>
      <p:ext uri="{BB962C8B-B14F-4D97-AF65-F5344CB8AC3E}">
        <p14:creationId xmlns:p14="http://schemas.microsoft.com/office/powerpoint/2010/main" val="826932778"/>
      </p:ext>
    </p:extLst>
  </p:cSld>
  <p:clrMapOvr>
    <a:masterClrMapping/>
  </p:clrMapOvr>
  <p:extLst>
    <p:ext uri="{6950BFC3-D8DA-4A85-94F7-54DA5524770B}">
      <p188:commentRel xmlns:p188="http://schemas.microsoft.com/office/powerpoint/2018/8/main" r:id="rId2"/>
    </p:ext>
  </p:extLs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ítulo 6">
            <a:extLst>
              <a:ext uri="{FF2B5EF4-FFF2-40B4-BE49-F238E27FC236}">
                <a16:creationId xmlns:a16="http://schemas.microsoft.com/office/drawing/2014/main" id="{6A2390CB-5C0A-48D5-C03F-DFEE59790155}"/>
              </a:ext>
            </a:extLst>
          </p:cNvPr>
          <p:cNvSpPr>
            <a:spLocks noGrp="1"/>
          </p:cNvSpPr>
          <p:nvPr>
            <p:ph type="title"/>
          </p:nvPr>
        </p:nvSpPr>
        <p:spPr>
          <a:xfrm>
            <a:off x="831850" y="2538414"/>
            <a:ext cx="10515600" cy="1195386"/>
          </a:xfrm>
        </p:spPr>
        <p:txBody>
          <a:bodyPr anchor="ctr"/>
          <a:lstStyle/>
          <a:p>
            <a:pPr algn="ctr"/>
            <a:r>
              <a:rPr lang="pt-BR" sz="8000" b="1" dirty="0"/>
              <a:t>Anitrends</a:t>
            </a:r>
            <a:endParaRPr lang="pt-BR" b="1" dirty="0"/>
          </a:p>
        </p:txBody>
      </p:sp>
      <p:sp>
        <p:nvSpPr>
          <p:cNvPr id="8" name="Espaço Reservado para Texto 7">
            <a:extLst>
              <a:ext uri="{FF2B5EF4-FFF2-40B4-BE49-F238E27FC236}">
                <a16:creationId xmlns:a16="http://schemas.microsoft.com/office/drawing/2014/main" id="{7982E24A-D97B-E95F-67E1-587F36C89BBA}"/>
              </a:ext>
            </a:extLst>
          </p:cNvPr>
          <p:cNvSpPr>
            <a:spLocks noGrp="1"/>
          </p:cNvSpPr>
          <p:nvPr>
            <p:ph type="body" idx="1"/>
          </p:nvPr>
        </p:nvSpPr>
        <p:spPr>
          <a:xfrm>
            <a:off x="831850" y="3733801"/>
            <a:ext cx="10515600" cy="522288"/>
          </a:xfrm>
        </p:spPr>
        <p:txBody>
          <a:bodyPr anchor="t">
            <a:normAutofit lnSpcReduction="10000"/>
          </a:bodyPr>
          <a:lstStyle/>
          <a:p>
            <a:pPr algn="ctr"/>
            <a:r>
              <a:rPr lang="pt-BR" sz="3200" i="1" dirty="0">
                <a:solidFill>
                  <a:srgbClr val="2D2D2D"/>
                </a:solidFill>
              </a:rPr>
              <a:t>O seu visualizador de tendências do mundo dos animes!</a:t>
            </a:r>
            <a:endParaRPr lang="pt-BR" sz="2800" i="1" dirty="0">
              <a:solidFill>
                <a:srgbClr val="2D2D2D"/>
              </a:solidFill>
            </a:endParaRPr>
          </a:p>
        </p:txBody>
      </p:sp>
    </p:spTree>
    <p:extLst>
      <p:ext uri="{BB962C8B-B14F-4D97-AF65-F5344CB8AC3E}">
        <p14:creationId xmlns:p14="http://schemas.microsoft.com/office/powerpoint/2010/main" val="363088615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400"/>
                                        <p:tgtEl>
                                          <p:spTgt spid="7"/>
                                        </p:tgtEl>
                                      </p:cBhvr>
                                    </p:animEffect>
                                    <p:anim calcmode="lin" valueType="num">
                                      <p:cBhvr>
                                        <p:cTn id="8" dur="1400" fill="hold"/>
                                        <p:tgtEl>
                                          <p:spTgt spid="7"/>
                                        </p:tgtEl>
                                        <p:attrNameLst>
                                          <p:attrName>ppt_x</p:attrName>
                                        </p:attrNameLst>
                                      </p:cBhvr>
                                      <p:tavLst>
                                        <p:tav tm="0">
                                          <p:val>
                                            <p:strVal val="#ppt_x"/>
                                          </p:val>
                                        </p:tav>
                                        <p:tav tm="100000">
                                          <p:val>
                                            <p:strVal val="#ppt_x"/>
                                          </p:val>
                                        </p:tav>
                                      </p:tavLst>
                                    </p:anim>
                                    <p:anim calcmode="lin" valueType="num">
                                      <p:cBhvr>
                                        <p:cTn id="9" dur="1400" fill="hold"/>
                                        <p:tgtEl>
                                          <p:spTgt spid="7"/>
                                        </p:tgtEl>
                                        <p:attrNameLst>
                                          <p:attrName>ppt_y</p:attrName>
                                        </p:attrNameLst>
                                      </p:cBhvr>
                                      <p:tavLst>
                                        <p:tav tm="0">
                                          <p:val>
                                            <p:strVal val="#ppt_y+.1"/>
                                          </p:val>
                                        </p:tav>
                                        <p:tav tm="100000">
                                          <p:val>
                                            <p:strVal val="#ppt_y"/>
                                          </p:val>
                                        </p:tav>
                                      </p:tavLst>
                                    </p:anim>
                                  </p:childTnLst>
                                </p:cTn>
                              </p:par>
                              <p:par>
                                <p:cTn id="10" presetID="10" presetClass="entr" presetSubtype="0" fill="hold" grpId="0" nodeType="withEffect">
                                  <p:stCondLst>
                                    <p:cond delay="600"/>
                                  </p:stCondLst>
                                  <p:childTnLst>
                                    <p:set>
                                      <p:cBhvr>
                                        <p:cTn id="11" dur="1" fill="hold">
                                          <p:stCondLst>
                                            <p:cond delay="0"/>
                                          </p:stCondLst>
                                        </p:cTn>
                                        <p:tgtEl>
                                          <p:spTgt spid="8">
                                            <p:txEl>
                                              <p:pRg st="0" end="0"/>
                                            </p:txEl>
                                          </p:spTgt>
                                        </p:tgtEl>
                                        <p:attrNameLst>
                                          <p:attrName>style.visibility</p:attrName>
                                        </p:attrNameLst>
                                      </p:cBhvr>
                                      <p:to>
                                        <p:strVal val="visible"/>
                                      </p:to>
                                    </p:set>
                                    <p:animEffect transition="in" filter="fade">
                                      <p:cBhvr>
                                        <p:cTn id="12" dur="1400"/>
                                        <p:tgtEl>
                                          <p:spTgt spid="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build="p"/>
    </p:bldLst>
  </p:timing>
  <p:extLst>
    <p:ext uri="{6950BFC3-D8DA-4A85-94F7-54DA5524770B}">
      <p188:commentRel xmlns:p188="http://schemas.microsoft.com/office/powerpoint/2018/8/main" r:id="rId2"/>
    </p:ext>
  </p:extLs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67F5199-232A-A05D-B686-33C3090EC7CB}"/>
              </a:ext>
            </a:extLst>
          </p:cNvPr>
          <p:cNvSpPr>
            <a:spLocks noGrp="1"/>
          </p:cNvSpPr>
          <p:nvPr>
            <p:ph type="title"/>
          </p:nvPr>
        </p:nvSpPr>
        <p:spPr/>
        <p:txBody>
          <a:bodyPr anchor="ctr">
            <a:normAutofit/>
          </a:bodyPr>
          <a:lstStyle/>
          <a:p>
            <a:r>
              <a:rPr lang="pt-BR" sz="7200" dirty="0"/>
              <a:t>O que é o </a:t>
            </a:r>
            <a:r>
              <a:rPr lang="pt-BR" sz="7200" b="1" dirty="0"/>
              <a:t>Anitrends</a:t>
            </a:r>
            <a:r>
              <a:rPr lang="pt-BR" sz="7200" dirty="0"/>
              <a:t>?</a:t>
            </a:r>
          </a:p>
        </p:txBody>
      </p:sp>
      <p:sp>
        <p:nvSpPr>
          <p:cNvPr id="3" name="Espaço Reservado para Conteúdo 2">
            <a:extLst>
              <a:ext uri="{FF2B5EF4-FFF2-40B4-BE49-F238E27FC236}">
                <a16:creationId xmlns:a16="http://schemas.microsoft.com/office/drawing/2014/main" id="{F35C31DC-4B0C-188E-C46C-907FA0BCFE48}"/>
              </a:ext>
            </a:extLst>
          </p:cNvPr>
          <p:cNvSpPr>
            <a:spLocks noGrp="1"/>
          </p:cNvSpPr>
          <p:nvPr>
            <p:ph idx="1"/>
          </p:nvPr>
        </p:nvSpPr>
        <p:spPr/>
        <p:txBody>
          <a:bodyPr anchor="ctr"/>
          <a:lstStyle/>
          <a:p>
            <a:pPr marL="0" indent="0">
              <a:buNone/>
            </a:pPr>
            <a:r>
              <a:rPr lang="pt-BR" dirty="0">
                <a:effectLst/>
              </a:rPr>
              <a:t>Plataforma online que reúne</a:t>
            </a:r>
            <a:r>
              <a:rPr lang="pt-BR" dirty="0"/>
              <a:t> e processa dados de séries de animes através da API </a:t>
            </a:r>
            <a:r>
              <a:rPr lang="pt-BR" b="1" dirty="0" err="1"/>
              <a:t>Jikan</a:t>
            </a:r>
            <a:r>
              <a:rPr lang="pt-BR" dirty="0"/>
              <a:t>.</a:t>
            </a:r>
          </a:p>
        </p:txBody>
      </p:sp>
    </p:spTree>
    <p:extLst>
      <p:ext uri="{BB962C8B-B14F-4D97-AF65-F5344CB8AC3E}">
        <p14:creationId xmlns:p14="http://schemas.microsoft.com/office/powerpoint/2010/main" val="4041225522"/>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67F5199-232A-A05D-B686-33C3090EC7CB}"/>
              </a:ext>
            </a:extLst>
          </p:cNvPr>
          <p:cNvSpPr>
            <a:spLocks noGrp="1"/>
          </p:cNvSpPr>
          <p:nvPr>
            <p:ph type="title"/>
          </p:nvPr>
        </p:nvSpPr>
        <p:spPr/>
        <p:txBody>
          <a:bodyPr anchor="ctr">
            <a:normAutofit/>
          </a:bodyPr>
          <a:lstStyle/>
          <a:p>
            <a:r>
              <a:rPr lang="pt-BR" sz="7200" dirty="0"/>
              <a:t>Por que o</a:t>
            </a:r>
            <a:br>
              <a:rPr lang="pt-BR" sz="7200" dirty="0"/>
            </a:br>
            <a:r>
              <a:rPr lang="pt-BR" sz="7200" b="1" dirty="0" err="1"/>
              <a:t>Jikan</a:t>
            </a:r>
            <a:r>
              <a:rPr lang="pt-BR" sz="7200" b="1" dirty="0"/>
              <a:t>?</a:t>
            </a:r>
          </a:p>
        </p:txBody>
      </p:sp>
      <p:sp>
        <p:nvSpPr>
          <p:cNvPr id="3" name="Espaço Reservado para Conteúdo 2">
            <a:extLst>
              <a:ext uri="{FF2B5EF4-FFF2-40B4-BE49-F238E27FC236}">
                <a16:creationId xmlns:a16="http://schemas.microsoft.com/office/drawing/2014/main" id="{F35C31DC-4B0C-188E-C46C-907FA0BCFE48}"/>
              </a:ext>
            </a:extLst>
          </p:cNvPr>
          <p:cNvSpPr>
            <a:spLocks noGrp="1"/>
          </p:cNvSpPr>
          <p:nvPr>
            <p:ph idx="1"/>
          </p:nvPr>
        </p:nvSpPr>
        <p:spPr/>
        <p:txBody>
          <a:bodyPr anchor="ctr"/>
          <a:lstStyle/>
          <a:p>
            <a:pPr marL="0" indent="0">
              <a:buNone/>
            </a:pPr>
            <a:r>
              <a:rPr lang="pt-BR" dirty="0" err="1">
                <a:effectLst/>
              </a:rPr>
              <a:t>Jikan</a:t>
            </a:r>
            <a:r>
              <a:rPr lang="pt-BR" dirty="0">
                <a:effectLst/>
              </a:rPr>
              <a:t> é uma API pública que utiliza dados do </a:t>
            </a:r>
            <a:r>
              <a:rPr lang="pt-BR" i="1" dirty="0">
                <a:effectLst/>
              </a:rPr>
              <a:t>MyAnimeList.net, </a:t>
            </a:r>
            <a:r>
              <a:rPr lang="pt-BR" dirty="0">
                <a:effectLst/>
              </a:rPr>
              <a:t>onde se pode obter dados de animes.</a:t>
            </a:r>
          </a:p>
        </p:txBody>
      </p:sp>
    </p:spTree>
    <p:extLst>
      <p:ext uri="{BB962C8B-B14F-4D97-AF65-F5344CB8AC3E}">
        <p14:creationId xmlns:p14="http://schemas.microsoft.com/office/powerpoint/2010/main" val="2271313207"/>
      </p:ext>
    </p:extLst>
  </p:cSld>
  <p:clrMapOvr>
    <a:masterClrMapping/>
  </p:clrMapOvr>
  <p:transition spd="slow">
    <p:push/>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67F5199-232A-A05D-B686-33C3090EC7CB}"/>
              </a:ext>
            </a:extLst>
          </p:cNvPr>
          <p:cNvSpPr>
            <a:spLocks noGrp="1"/>
          </p:cNvSpPr>
          <p:nvPr>
            <p:ph type="title"/>
          </p:nvPr>
        </p:nvSpPr>
        <p:spPr/>
        <p:txBody>
          <a:bodyPr anchor="ctr">
            <a:normAutofit/>
          </a:bodyPr>
          <a:lstStyle/>
          <a:p>
            <a:r>
              <a:rPr lang="pt-BR" sz="5400" dirty="0"/>
              <a:t>Para quem é o</a:t>
            </a:r>
            <a:r>
              <a:rPr lang="pt-BR" sz="7200" dirty="0"/>
              <a:t> </a:t>
            </a:r>
            <a:r>
              <a:rPr lang="pt-BR" sz="7200" b="1" dirty="0"/>
              <a:t>Anitrends</a:t>
            </a:r>
            <a:r>
              <a:rPr lang="pt-BR" sz="7200" dirty="0"/>
              <a:t>?</a:t>
            </a:r>
          </a:p>
        </p:txBody>
      </p:sp>
      <p:sp>
        <p:nvSpPr>
          <p:cNvPr id="3" name="Espaço Reservado para Conteúdo 2">
            <a:extLst>
              <a:ext uri="{FF2B5EF4-FFF2-40B4-BE49-F238E27FC236}">
                <a16:creationId xmlns:a16="http://schemas.microsoft.com/office/drawing/2014/main" id="{F35C31DC-4B0C-188E-C46C-907FA0BCFE48}"/>
              </a:ext>
            </a:extLst>
          </p:cNvPr>
          <p:cNvSpPr>
            <a:spLocks noGrp="1"/>
          </p:cNvSpPr>
          <p:nvPr>
            <p:ph idx="1"/>
          </p:nvPr>
        </p:nvSpPr>
        <p:spPr/>
        <p:txBody>
          <a:bodyPr anchor="ctr"/>
          <a:lstStyle/>
          <a:p>
            <a:pPr marL="0" indent="0">
              <a:buNone/>
            </a:pPr>
            <a:r>
              <a:rPr lang="pt-BR" dirty="0"/>
              <a:t>Criado</a:t>
            </a:r>
            <a:r>
              <a:rPr lang="pt-BR" dirty="0">
                <a:effectLst/>
              </a:rPr>
              <a:t> para donos de negócios que </a:t>
            </a:r>
            <a:r>
              <a:rPr lang="pt-BR" dirty="0"/>
              <a:t>desejam </a:t>
            </a:r>
            <a:r>
              <a:rPr lang="pt-BR" dirty="0">
                <a:effectLst/>
              </a:rPr>
              <a:t>saber as melhores tendências para compra e venda baseado na popularidade do anime.</a:t>
            </a:r>
            <a:endParaRPr lang="pt-BR" dirty="0"/>
          </a:p>
        </p:txBody>
      </p:sp>
    </p:spTree>
    <p:extLst>
      <p:ext uri="{BB962C8B-B14F-4D97-AF65-F5344CB8AC3E}">
        <p14:creationId xmlns:p14="http://schemas.microsoft.com/office/powerpoint/2010/main" val="496138405"/>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9DDE96EC-0133-D155-20E2-4108BD5CCA7B}"/>
              </a:ext>
            </a:extLst>
          </p:cNvPr>
          <p:cNvSpPr>
            <a:spLocks noGrp="1"/>
          </p:cNvSpPr>
          <p:nvPr>
            <p:ph type="title"/>
          </p:nvPr>
        </p:nvSpPr>
        <p:spPr/>
        <p:txBody>
          <a:bodyPr/>
          <a:lstStyle/>
          <a:p>
            <a:r>
              <a:rPr lang="pt-BR" sz="8000" dirty="0"/>
              <a:t>Quem é o </a:t>
            </a:r>
            <a:r>
              <a:rPr lang="pt-BR" dirty="0"/>
              <a:t>Usuário do</a:t>
            </a:r>
            <a:br>
              <a:rPr lang="pt-BR" dirty="0"/>
            </a:br>
            <a:r>
              <a:rPr lang="pt-BR" b="1" dirty="0"/>
              <a:t>Anitrends?</a:t>
            </a:r>
          </a:p>
        </p:txBody>
      </p:sp>
      <p:sp>
        <p:nvSpPr>
          <p:cNvPr id="7" name="Espaço Reservado para Conteúdo 6">
            <a:extLst>
              <a:ext uri="{FF2B5EF4-FFF2-40B4-BE49-F238E27FC236}">
                <a16:creationId xmlns:a16="http://schemas.microsoft.com/office/drawing/2014/main" id="{5992CDC7-51D6-CC69-C7A3-7E257C3600B6}"/>
              </a:ext>
            </a:extLst>
          </p:cNvPr>
          <p:cNvSpPr>
            <a:spLocks noGrp="1"/>
          </p:cNvSpPr>
          <p:nvPr>
            <p:ph idx="1"/>
          </p:nvPr>
        </p:nvSpPr>
        <p:spPr/>
        <p:txBody>
          <a:bodyPr/>
          <a:lstStyle/>
          <a:p>
            <a:r>
              <a:rPr lang="pt-BR" b="1" dirty="0"/>
              <a:t>Sexo:</a:t>
            </a:r>
            <a:r>
              <a:rPr lang="pt-BR" dirty="0"/>
              <a:t> Homem ou mulher</a:t>
            </a:r>
          </a:p>
          <a:p>
            <a:r>
              <a:rPr lang="pt-BR" b="1" dirty="0"/>
              <a:t>Idade:</a:t>
            </a:r>
            <a:r>
              <a:rPr lang="pt-BR" dirty="0"/>
              <a:t> 30 a 40 anos</a:t>
            </a:r>
          </a:p>
          <a:p>
            <a:r>
              <a:rPr lang="pt-BR" b="1" dirty="0"/>
              <a:t>Perfil social: </a:t>
            </a:r>
            <a:r>
              <a:rPr lang="pt-BR" dirty="0"/>
              <a:t>Classe média</a:t>
            </a:r>
          </a:p>
          <a:p>
            <a:r>
              <a:rPr lang="pt-BR" b="1" dirty="0"/>
              <a:t>Acesso:</a:t>
            </a:r>
            <a:r>
              <a:rPr lang="pt-BR" dirty="0"/>
              <a:t> Desktop</a:t>
            </a:r>
          </a:p>
          <a:p>
            <a:endParaRPr lang="pt-BR" dirty="0"/>
          </a:p>
        </p:txBody>
      </p:sp>
    </p:spTree>
    <p:extLst>
      <p:ext uri="{BB962C8B-B14F-4D97-AF65-F5344CB8AC3E}">
        <p14:creationId xmlns:p14="http://schemas.microsoft.com/office/powerpoint/2010/main" val="2067522530"/>
      </p:ext>
    </p:extLst>
  </p:cSld>
  <p:clrMapOvr>
    <a:masterClrMapping/>
  </p:clrMapOvr>
  <p:transition spd="slow">
    <p:push/>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9DDE96EC-0133-D155-20E2-4108BD5CCA7B}"/>
              </a:ext>
            </a:extLst>
          </p:cNvPr>
          <p:cNvSpPr>
            <a:spLocks noGrp="1"/>
          </p:cNvSpPr>
          <p:nvPr>
            <p:ph type="title"/>
          </p:nvPr>
        </p:nvSpPr>
        <p:spPr/>
        <p:txBody>
          <a:bodyPr/>
          <a:lstStyle/>
          <a:p>
            <a:r>
              <a:rPr lang="pt-BR" dirty="0"/>
              <a:t>Objetivo da </a:t>
            </a:r>
            <a:br>
              <a:rPr lang="pt-BR" dirty="0"/>
            </a:br>
            <a:r>
              <a:rPr lang="pt-BR" sz="8000" b="1" dirty="0"/>
              <a:t>interface</a:t>
            </a:r>
            <a:endParaRPr lang="pt-BR" b="1" dirty="0"/>
          </a:p>
        </p:txBody>
      </p:sp>
      <p:sp>
        <p:nvSpPr>
          <p:cNvPr id="7" name="Espaço Reservado para Conteúdo 6">
            <a:extLst>
              <a:ext uri="{FF2B5EF4-FFF2-40B4-BE49-F238E27FC236}">
                <a16:creationId xmlns:a16="http://schemas.microsoft.com/office/drawing/2014/main" id="{5992CDC7-51D6-CC69-C7A3-7E257C3600B6}"/>
              </a:ext>
            </a:extLst>
          </p:cNvPr>
          <p:cNvSpPr>
            <a:spLocks noGrp="1"/>
          </p:cNvSpPr>
          <p:nvPr>
            <p:ph idx="1"/>
          </p:nvPr>
        </p:nvSpPr>
        <p:spPr/>
        <p:txBody>
          <a:bodyPr/>
          <a:lstStyle/>
          <a:p>
            <a:pPr marL="0" indent="0">
              <a:buNone/>
            </a:pPr>
            <a:r>
              <a:rPr lang="pt-BR" dirty="0"/>
              <a:t>Proporcionaremos uma navegação com proveitosa e com </a:t>
            </a:r>
            <a:r>
              <a:rPr lang="pt-BR" i="1" dirty="0"/>
              <a:t>familiaridade, </a:t>
            </a:r>
            <a:r>
              <a:rPr lang="pt-BR" dirty="0"/>
              <a:t>expandindo e disciplinando o repertório do usuário</a:t>
            </a:r>
          </a:p>
        </p:txBody>
      </p:sp>
    </p:spTree>
    <p:extLst>
      <p:ext uri="{BB962C8B-B14F-4D97-AF65-F5344CB8AC3E}">
        <p14:creationId xmlns:p14="http://schemas.microsoft.com/office/powerpoint/2010/main" val="1539011851"/>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F35C31DC-4B0C-188E-C46C-907FA0BCFE48}"/>
              </a:ext>
            </a:extLst>
          </p:cNvPr>
          <p:cNvSpPr>
            <a:spLocks noGrp="1"/>
          </p:cNvSpPr>
          <p:nvPr>
            <p:ph idx="1"/>
          </p:nvPr>
        </p:nvSpPr>
        <p:spPr/>
        <p:txBody>
          <a:bodyPr anchor="ctr"/>
          <a:lstStyle/>
          <a:p>
            <a:pPr marL="0" indent="0">
              <a:buNone/>
            </a:pPr>
            <a:r>
              <a:rPr lang="pt-BR" dirty="0"/>
              <a:t>Para a interface, foi idealizado um estilo minimalista para passar seriedade e credibilidade.</a:t>
            </a:r>
          </a:p>
        </p:txBody>
      </p:sp>
      <p:sp>
        <p:nvSpPr>
          <p:cNvPr id="5" name="Título 4">
            <a:extLst>
              <a:ext uri="{FF2B5EF4-FFF2-40B4-BE49-F238E27FC236}">
                <a16:creationId xmlns:a16="http://schemas.microsoft.com/office/drawing/2014/main" id="{98F8DFDF-2941-5E18-4766-9A0D35AA5C57}"/>
              </a:ext>
            </a:extLst>
          </p:cNvPr>
          <p:cNvSpPr>
            <a:spLocks noGrp="1"/>
          </p:cNvSpPr>
          <p:nvPr>
            <p:ph type="title"/>
          </p:nvPr>
        </p:nvSpPr>
        <p:spPr/>
        <p:txBody>
          <a:bodyPr/>
          <a:lstStyle/>
          <a:p>
            <a:r>
              <a:rPr lang="pt-BR" b="1" i="1" dirty="0" err="1"/>
              <a:t>Styleguide</a:t>
            </a:r>
            <a:endParaRPr lang="pt-BR" b="1" i="1" dirty="0"/>
          </a:p>
        </p:txBody>
      </p:sp>
    </p:spTree>
    <p:extLst>
      <p:ext uri="{BB962C8B-B14F-4D97-AF65-F5344CB8AC3E}">
        <p14:creationId xmlns:p14="http://schemas.microsoft.com/office/powerpoint/2010/main" val="2689765961"/>
      </p:ext>
    </p:extLst>
  </p:cSld>
  <p:clrMapOvr>
    <a:masterClrMapping/>
  </p:clrMapOvr>
  <p:transition spd="slow">
    <p:push/>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98F8DFDF-2941-5E18-4766-9A0D35AA5C57}"/>
              </a:ext>
            </a:extLst>
          </p:cNvPr>
          <p:cNvSpPr>
            <a:spLocks noGrp="1"/>
          </p:cNvSpPr>
          <p:nvPr>
            <p:ph type="title"/>
          </p:nvPr>
        </p:nvSpPr>
        <p:spPr/>
        <p:txBody>
          <a:bodyPr/>
          <a:lstStyle/>
          <a:p>
            <a:r>
              <a:rPr lang="pt-BR" i="1" dirty="0"/>
              <a:t>Cores</a:t>
            </a:r>
          </a:p>
        </p:txBody>
      </p:sp>
      <p:sp>
        <p:nvSpPr>
          <p:cNvPr id="4" name="Espaço Reservado para Texto 3">
            <a:extLst>
              <a:ext uri="{FF2B5EF4-FFF2-40B4-BE49-F238E27FC236}">
                <a16:creationId xmlns:a16="http://schemas.microsoft.com/office/drawing/2014/main" id="{F5AEA989-D27D-F61C-DF4F-663CB5F8D077}"/>
              </a:ext>
            </a:extLst>
          </p:cNvPr>
          <p:cNvSpPr>
            <a:spLocks noGrp="1"/>
          </p:cNvSpPr>
          <p:nvPr>
            <p:ph type="body" idx="1"/>
          </p:nvPr>
        </p:nvSpPr>
        <p:spPr/>
        <p:txBody>
          <a:bodyPr/>
          <a:lstStyle/>
          <a:p>
            <a:r>
              <a:rPr lang="pt-BR" sz="2400" dirty="0">
                <a:latin typeface="Nunito" pitchFamily="2" charset="0"/>
              </a:rPr>
              <a:t>Primárias</a:t>
            </a:r>
            <a:endParaRPr lang="pt-BR" dirty="0"/>
          </a:p>
        </p:txBody>
      </p:sp>
      <p:sp>
        <p:nvSpPr>
          <p:cNvPr id="7" name="Espaço Reservado para Texto 6">
            <a:extLst>
              <a:ext uri="{FF2B5EF4-FFF2-40B4-BE49-F238E27FC236}">
                <a16:creationId xmlns:a16="http://schemas.microsoft.com/office/drawing/2014/main" id="{297FFB52-070A-0E87-5C9E-75932708F92A}"/>
              </a:ext>
            </a:extLst>
          </p:cNvPr>
          <p:cNvSpPr>
            <a:spLocks noGrp="1"/>
          </p:cNvSpPr>
          <p:nvPr>
            <p:ph type="body" sz="quarter" idx="3"/>
          </p:nvPr>
        </p:nvSpPr>
        <p:spPr/>
        <p:txBody>
          <a:bodyPr/>
          <a:lstStyle/>
          <a:p>
            <a:r>
              <a:rPr lang="pt-BR" sz="2400" dirty="0">
                <a:latin typeface="Nunito" pitchFamily="2" charset="0"/>
              </a:rPr>
              <a:t>Neutras</a:t>
            </a:r>
            <a:endParaRPr lang="pt-BR" dirty="0"/>
          </a:p>
        </p:txBody>
      </p:sp>
      <p:grpSp>
        <p:nvGrpSpPr>
          <p:cNvPr id="2" name="Agrupar 1">
            <a:extLst>
              <a:ext uri="{FF2B5EF4-FFF2-40B4-BE49-F238E27FC236}">
                <a16:creationId xmlns:a16="http://schemas.microsoft.com/office/drawing/2014/main" id="{F3784C5E-AF88-3809-0F69-811CB7AD51AB}"/>
              </a:ext>
            </a:extLst>
          </p:cNvPr>
          <p:cNvGrpSpPr>
            <a:grpSpLocks noChangeAspect="1"/>
          </p:cNvGrpSpPr>
          <p:nvPr/>
        </p:nvGrpSpPr>
        <p:grpSpPr>
          <a:xfrm>
            <a:off x="839788" y="2750645"/>
            <a:ext cx="4472441" cy="1910108"/>
            <a:chOff x="5245100" y="1899790"/>
            <a:chExt cx="4032007" cy="1673310"/>
          </a:xfrm>
        </p:grpSpPr>
        <p:grpSp>
          <p:nvGrpSpPr>
            <p:cNvPr id="40" name="Agrupar 39">
              <a:extLst>
                <a:ext uri="{FF2B5EF4-FFF2-40B4-BE49-F238E27FC236}">
                  <a16:creationId xmlns:a16="http://schemas.microsoft.com/office/drawing/2014/main" id="{87DD6D2E-C65F-DC7D-23C9-83B0EE1E0A9D}"/>
                </a:ext>
              </a:extLst>
            </p:cNvPr>
            <p:cNvGrpSpPr>
              <a:grpSpLocks noChangeAspect="1"/>
            </p:cNvGrpSpPr>
            <p:nvPr/>
          </p:nvGrpSpPr>
          <p:grpSpPr>
            <a:xfrm>
              <a:off x="5245100" y="1899790"/>
              <a:ext cx="4032007" cy="720000"/>
              <a:chOff x="537949" y="388688"/>
              <a:chExt cx="6048010" cy="1080000"/>
            </a:xfrm>
          </p:grpSpPr>
          <p:sp>
            <p:nvSpPr>
              <p:cNvPr id="53" name="Elipse 52">
                <a:extLst>
                  <a:ext uri="{FF2B5EF4-FFF2-40B4-BE49-F238E27FC236}">
                    <a16:creationId xmlns:a16="http://schemas.microsoft.com/office/drawing/2014/main" id="{DD3D20A8-DC02-AABF-021D-BFEE9563AAFA}"/>
                  </a:ext>
                </a:extLst>
              </p:cNvPr>
              <p:cNvSpPr/>
              <p:nvPr/>
            </p:nvSpPr>
            <p:spPr>
              <a:xfrm>
                <a:off x="537949" y="388688"/>
                <a:ext cx="1080000" cy="1080000"/>
              </a:xfrm>
              <a:prstGeom prst="ellipse">
                <a:avLst/>
              </a:prstGeom>
              <a:solidFill>
                <a:srgbClr val="C7F6FF"/>
              </a:solidFill>
              <a:ln>
                <a:solidFill>
                  <a:srgbClr val="2D2D2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4" name="Elipse 53">
                <a:extLst>
                  <a:ext uri="{FF2B5EF4-FFF2-40B4-BE49-F238E27FC236}">
                    <a16:creationId xmlns:a16="http://schemas.microsoft.com/office/drawing/2014/main" id="{582F395E-1B65-4E54-6C24-4EB3D5EAB8C4}"/>
                  </a:ext>
                </a:extLst>
              </p:cNvPr>
              <p:cNvSpPr/>
              <p:nvPr/>
            </p:nvSpPr>
            <p:spPr>
              <a:xfrm>
                <a:off x="1779952" y="388688"/>
                <a:ext cx="1080000" cy="1080000"/>
              </a:xfrm>
              <a:prstGeom prst="ellipse">
                <a:avLst/>
              </a:prstGeom>
              <a:solidFill>
                <a:srgbClr val="B0E0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5" name="Elipse 54">
                <a:extLst>
                  <a:ext uri="{FF2B5EF4-FFF2-40B4-BE49-F238E27FC236}">
                    <a16:creationId xmlns:a16="http://schemas.microsoft.com/office/drawing/2014/main" id="{9BDD7A9A-E7E7-6603-B74A-C563FA63CBC9}"/>
                  </a:ext>
                </a:extLst>
              </p:cNvPr>
              <p:cNvSpPr/>
              <p:nvPr/>
            </p:nvSpPr>
            <p:spPr>
              <a:xfrm>
                <a:off x="3021955" y="388688"/>
                <a:ext cx="1080000" cy="1080000"/>
              </a:xfrm>
              <a:prstGeom prst="ellipse">
                <a:avLst/>
              </a:prstGeom>
              <a:solidFill>
                <a:srgbClr val="99C9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6" name="Elipse 55">
                <a:extLst>
                  <a:ext uri="{FF2B5EF4-FFF2-40B4-BE49-F238E27FC236}">
                    <a16:creationId xmlns:a16="http://schemas.microsoft.com/office/drawing/2014/main" id="{03C2F8DB-9DD2-7D8B-F51F-3389D841D618}"/>
                  </a:ext>
                </a:extLst>
              </p:cNvPr>
              <p:cNvSpPr/>
              <p:nvPr/>
            </p:nvSpPr>
            <p:spPr>
              <a:xfrm>
                <a:off x="4263957" y="388688"/>
                <a:ext cx="1080000" cy="1080000"/>
              </a:xfrm>
              <a:prstGeom prst="ellipse">
                <a:avLst/>
              </a:prstGeom>
              <a:solidFill>
                <a:srgbClr val="82B3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7" name="Elipse 56">
                <a:extLst>
                  <a:ext uri="{FF2B5EF4-FFF2-40B4-BE49-F238E27FC236}">
                    <a16:creationId xmlns:a16="http://schemas.microsoft.com/office/drawing/2014/main" id="{E70DD7C0-0671-3835-9709-1BBA2B0DE313}"/>
                  </a:ext>
                </a:extLst>
              </p:cNvPr>
              <p:cNvSpPr/>
              <p:nvPr/>
            </p:nvSpPr>
            <p:spPr>
              <a:xfrm>
                <a:off x="5505959" y="388688"/>
                <a:ext cx="1080000" cy="1080000"/>
              </a:xfrm>
              <a:prstGeom prst="ellipse">
                <a:avLst/>
              </a:prstGeom>
              <a:solidFill>
                <a:srgbClr val="6B9E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grpSp>
        <p:grpSp>
          <p:nvGrpSpPr>
            <p:cNvPr id="41" name="Agrupar 40">
              <a:extLst>
                <a:ext uri="{FF2B5EF4-FFF2-40B4-BE49-F238E27FC236}">
                  <a16:creationId xmlns:a16="http://schemas.microsoft.com/office/drawing/2014/main" id="{B383249E-312C-6156-CD95-F08A346EF081}"/>
                </a:ext>
              </a:extLst>
            </p:cNvPr>
            <p:cNvGrpSpPr>
              <a:grpSpLocks noChangeAspect="1"/>
            </p:cNvGrpSpPr>
            <p:nvPr/>
          </p:nvGrpSpPr>
          <p:grpSpPr>
            <a:xfrm>
              <a:off x="5245100" y="2853100"/>
              <a:ext cx="4032007" cy="720000"/>
              <a:chOff x="537949" y="1667146"/>
              <a:chExt cx="6048010" cy="1080000"/>
            </a:xfrm>
          </p:grpSpPr>
          <p:sp>
            <p:nvSpPr>
              <p:cNvPr id="48" name="Elipse 47">
                <a:extLst>
                  <a:ext uri="{FF2B5EF4-FFF2-40B4-BE49-F238E27FC236}">
                    <a16:creationId xmlns:a16="http://schemas.microsoft.com/office/drawing/2014/main" id="{B7277D5B-2FC7-0EF1-1320-D3E1E9E97D9E}"/>
                  </a:ext>
                </a:extLst>
              </p:cNvPr>
              <p:cNvSpPr/>
              <p:nvPr/>
            </p:nvSpPr>
            <p:spPr>
              <a:xfrm>
                <a:off x="537949" y="1667146"/>
                <a:ext cx="1080000" cy="1080000"/>
              </a:xfrm>
              <a:prstGeom prst="ellipse">
                <a:avLst/>
              </a:prstGeom>
              <a:solidFill>
                <a:srgbClr val="5489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9" name="Elipse 48">
                <a:extLst>
                  <a:ext uri="{FF2B5EF4-FFF2-40B4-BE49-F238E27FC236}">
                    <a16:creationId xmlns:a16="http://schemas.microsoft.com/office/drawing/2014/main" id="{85458156-4210-52AA-C8DE-8AAAD2CBFDAF}"/>
                  </a:ext>
                </a:extLst>
              </p:cNvPr>
              <p:cNvSpPr/>
              <p:nvPr/>
            </p:nvSpPr>
            <p:spPr>
              <a:xfrm>
                <a:off x="1779952" y="1667146"/>
                <a:ext cx="1080000" cy="1080000"/>
              </a:xfrm>
              <a:prstGeom prst="ellipse">
                <a:avLst/>
              </a:prstGeom>
              <a:solidFill>
                <a:srgbClr val="3C75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0" name="Elipse 49">
                <a:extLst>
                  <a:ext uri="{FF2B5EF4-FFF2-40B4-BE49-F238E27FC236}">
                    <a16:creationId xmlns:a16="http://schemas.microsoft.com/office/drawing/2014/main" id="{563671E1-44DA-91EB-AD41-821D582365BF}"/>
                  </a:ext>
                </a:extLst>
              </p:cNvPr>
              <p:cNvSpPr/>
              <p:nvPr/>
            </p:nvSpPr>
            <p:spPr>
              <a:xfrm>
                <a:off x="3021955" y="1667146"/>
                <a:ext cx="1080000" cy="1080000"/>
              </a:xfrm>
              <a:prstGeom prst="ellipse">
                <a:avLst/>
              </a:prstGeom>
              <a:solidFill>
                <a:srgbClr val="2061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1" name="Elipse 50">
                <a:extLst>
                  <a:ext uri="{FF2B5EF4-FFF2-40B4-BE49-F238E27FC236}">
                    <a16:creationId xmlns:a16="http://schemas.microsoft.com/office/drawing/2014/main" id="{AB896634-F3BA-BB58-49EE-888A69D62C7C}"/>
                  </a:ext>
                </a:extLst>
              </p:cNvPr>
              <p:cNvSpPr/>
              <p:nvPr/>
            </p:nvSpPr>
            <p:spPr>
              <a:xfrm>
                <a:off x="4263957" y="1667146"/>
                <a:ext cx="1080000" cy="1080000"/>
              </a:xfrm>
              <a:prstGeom prst="ellipse">
                <a:avLst/>
              </a:prstGeom>
              <a:solidFill>
                <a:srgbClr val="00518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2" name="Elipse 51">
                <a:extLst>
                  <a:ext uri="{FF2B5EF4-FFF2-40B4-BE49-F238E27FC236}">
                    <a16:creationId xmlns:a16="http://schemas.microsoft.com/office/drawing/2014/main" id="{08520A81-C479-DE5F-B5E8-8941765918C8}"/>
                  </a:ext>
                </a:extLst>
              </p:cNvPr>
              <p:cNvSpPr/>
              <p:nvPr/>
            </p:nvSpPr>
            <p:spPr>
              <a:xfrm>
                <a:off x="5505959" y="1667146"/>
                <a:ext cx="1080000" cy="1080000"/>
              </a:xfrm>
              <a:prstGeom prst="ellipse">
                <a:avLst/>
              </a:prstGeom>
              <a:solidFill>
                <a:srgbClr val="003C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grpSp>
      </p:grpSp>
      <p:grpSp>
        <p:nvGrpSpPr>
          <p:cNvPr id="42" name="Agrupar 41">
            <a:extLst>
              <a:ext uri="{FF2B5EF4-FFF2-40B4-BE49-F238E27FC236}">
                <a16:creationId xmlns:a16="http://schemas.microsoft.com/office/drawing/2014/main" id="{1D9409EB-C893-A7D4-B42D-8D50B36DF0E6}"/>
              </a:ext>
            </a:extLst>
          </p:cNvPr>
          <p:cNvGrpSpPr>
            <a:grpSpLocks noChangeAspect="1"/>
          </p:cNvGrpSpPr>
          <p:nvPr/>
        </p:nvGrpSpPr>
        <p:grpSpPr>
          <a:xfrm>
            <a:off x="6096000" y="2750641"/>
            <a:ext cx="5184000" cy="925721"/>
            <a:chOff x="537949" y="1667146"/>
            <a:chExt cx="6048010" cy="1080000"/>
          </a:xfrm>
        </p:grpSpPr>
        <p:sp>
          <p:nvSpPr>
            <p:cNvPr id="43" name="Elipse 42">
              <a:extLst>
                <a:ext uri="{FF2B5EF4-FFF2-40B4-BE49-F238E27FC236}">
                  <a16:creationId xmlns:a16="http://schemas.microsoft.com/office/drawing/2014/main" id="{76929BBF-8B7D-7BE7-822B-EE2F3D357787}"/>
                </a:ext>
              </a:extLst>
            </p:cNvPr>
            <p:cNvSpPr/>
            <p:nvPr/>
          </p:nvSpPr>
          <p:spPr>
            <a:xfrm>
              <a:off x="537949" y="1667146"/>
              <a:ext cx="1080000" cy="1080000"/>
            </a:xfrm>
            <a:prstGeom prst="ellipse">
              <a:avLst/>
            </a:prstGeom>
            <a:solidFill>
              <a:srgbClr val="1C1D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4" name="Elipse 43">
              <a:extLst>
                <a:ext uri="{FF2B5EF4-FFF2-40B4-BE49-F238E27FC236}">
                  <a16:creationId xmlns:a16="http://schemas.microsoft.com/office/drawing/2014/main" id="{FE913A27-F805-AE9F-8D73-0BBBC08C8BFC}"/>
                </a:ext>
              </a:extLst>
            </p:cNvPr>
            <p:cNvSpPr/>
            <p:nvPr/>
          </p:nvSpPr>
          <p:spPr>
            <a:xfrm>
              <a:off x="1779952" y="1667146"/>
              <a:ext cx="1080000" cy="1080000"/>
            </a:xfrm>
            <a:prstGeom prst="ellipse">
              <a:avLst/>
            </a:prstGeom>
            <a:solidFill>
              <a:srgbClr val="EBEBEB"/>
            </a:solidFill>
            <a:ln>
              <a:solidFill>
                <a:srgbClr val="2D2D2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5" name="Elipse 44">
              <a:extLst>
                <a:ext uri="{FF2B5EF4-FFF2-40B4-BE49-F238E27FC236}">
                  <a16:creationId xmlns:a16="http://schemas.microsoft.com/office/drawing/2014/main" id="{3F39F197-2F4C-4875-1B28-5DEC2AABAF7B}"/>
                </a:ext>
              </a:extLst>
            </p:cNvPr>
            <p:cNvSpPr/>
            <p:nvPr/>
          </p:nvSpPr>
          <p:spPr>
            <a:xfrm>
              <a:off x="3021955" y="1667146"/>
              <a:ext cx="1080000" cy="1080000"/>
            </a:xfrm>
            <a:prstGeom prst="ellipse">
              <a:avLst/>
            </a:prstGeom>
            <a:solidFill>
              <a:srgbClr val="F0EAD6"/>
            </a:solidFill>
            <a:ln>
              <a:solidFill>
                <a:srgbClr val="2D2D2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6" name="Elipse 45">
              <a:extLst>
                <a:ext uri="{FF2B5EF4-FFF2-40B4-BE49-F238E27FC236}">
                  <a16:creationId xmlns:a16="http://schemas.microsoft.com/office/drawing/2014/main" id="{2EA67080-10FE-1B38-592E-AC8B1A0D824F}"/>
                </a:ext>
              </a:extLst>
            </p:cNvPr>
            <p:cNvSpPr/>
            <p:nvPr/>
          </p:nvSpPr>
          <p:spPr>
            <a:xfrm>
              <a:off x="4263957" y="1667146"/>
              <a:ext cx="1080000" cy="1080000"/>
            </a:xfrm>
            <a:prstGeom prst="ellipse">
              <a:avLst/>
            </a:prstGeom>
            <a:solidFill>
              <a:srgbClr val="2D2D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7" name="Elipse 46">
              <a:extLst>
                <a:ext uri="{FF2B5EF4-FFF2-40B4-BE49-F238E27FC236}">
                  <a16:creationId xmlns:a16="http://schemas.microsoft.com/office/drawing/2014/main" id="{FB0D07D0-A4EA-16A0-9A08-AD64DE64D259}"/>
                </a:ext>
              </a:extLst>
            </p:cNvPr>
            <p:cNvSpPr/>
            <p:nvPr/>
          </p:nvSpPr>
          <p:spPr>
            <a:xfrm>
              <a:off x="5505959" y="1667146"/>
              <a:ext cx="1080000" cy="1080000"/>
            </a:xfrm>
            <a:prstGeom prst="ellipse">
              <a:avLst/>
            </a:prstGeom>
            <a:solidFill>
              <a:srgbClr val="FFFFFF"/>
            </a:solidFill>
            <a:ln>
              <a:solidFill>
                <a:srgbClr val="2D2D2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grpSp>
    </p:spTree>
    <p:extLst>
      <p:ext uri="{BB962C8B-B14F-4D97-AF65-F5344CB8AC3E}">
        <p14:creationId xmlns:p14="http://schemas.microsoft.com/office/powerpoint/2010/main" val="1636187346"/>
      </p:ext>
    </p:extLst>
  </p:cSld>
  <p:clrMapOvr>
    <a:masterClrMapping/>
  </p:clrMapOvr>
  <p:transition spd="slow">
    <p:push dir="u"/>
  </p:transition>
  <p:extLst>
    <p:ext uri="{6950BFC3-D8DA-4A85-94F7-54DA5524770B}">
      <p188:commentRel xmlns:p188="http://schemas.microsoft.com/office/powerpoint/2018/8/main" r:id="rId2"/>
    </p:ext>
  </p:extLs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791636F-5279-3ED2-FF1E-4ADD84D75C05}"/>
              </a:ext>
            </a:extLst>
          </p:cNvPr>
          <p:cNvSpPr>
            <a:spLocks noGrp="1"/>
          </p:cNvSpPr>
          <p:nvPr>
            <p:ph type="title"/>
          </p:nvPr>
        </p:nvSpPr>
        <p:spPr/>
        <p:txBody>
          <a:bodyPr>
            <a:normAutofit/>
          </a:bodyPr>
          <a:lstStyle/>
          <a:p>
            <a:r>
              <a:rPr lang="pt-BR" dirty="0"/>
              <a:t>O que são </a:t>
            </a:r>
            <a:br>
              <a:rPr lang="pt-BR" dirty="0"/>
            </a:br>
            <a:r>
              <a:rPr lang="pt-BR" b="1" dirty="0"/>
              <a:t>Animes?</a:t>
            </a:r>
          </a:p>
        </p:txBody>
      </p:sp>
      <p:sp>
        <p:nvSpPr>
          <p:cNvPr id="3" name="Espaço Reservado para Conteúdo 2">
            <a:extLst>
              <a:ext uri="{FF2B5EF4-FFF2-40B4-BE49-F238E27FC236}">
                <a16:creationId xmlns:a16="http://schemas.microsoft.com/office/drawing/2014/main" id="{C58B767D-D14D-ADE9-5903-9C0BE80B0DAC}"/>
              </a:ext>
            </a:extLst>
          </p:cNvPr>
          <p:cNvSpPr>
            <a:spLocks noGrp="1"/>
          </p:cNvSpPr>
          <p:nvPr>
            <p:ph idx="1"/>
          </p:nvPr>
        </p:nvSpPr>
        <p:spPr/>
        <p:txBody>
          <a:bodyPr/>
          <a:lstStyle/>
          <a:p>
            <a:pPr marL="0" indent="0">
              <a:buNone/>
            </a:pPr>
            <a:r>
              <a:rPr lang="pt-BR" dirty="0"/>
              <a:t>O termo é abreviado da palavra “animação” em japonês, que se refere a qualquer animação. Normalmente, mas não sendo uma regra, o anime é adaptado de um mangá.</a:t>
            </a:r>
          </a:p>
        </p:txBody>
      </p:sp>
    </p:spTree>
    <p:extLst>
      <p:ext uri="{BB962C8B-B14F-4D97-AF65-F5344CB8AC3E}">
        <p14:creationId xmlns:p14="http://schemas.microsoft.com/office/powerpoint/2010/main" val="184649923"/>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100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2000"/>
                            </p:stCondLst>
                            <p:childTnLst>
                              <p:par>
                                <p:cTn id="11" presetID="10" presetClass="entr" presetSubtype="0" fill="hold" grpId="0" nodeType="after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extLst>
    <p:ext uri="{6950BFC3-D8DA-4A85-94F7-54DA5524770B}">
      <p188:commentRel xmlns:p188="http://schemas.microsoft.com/office/powerpoint/2018/8/main" r:id="rId3"/>
    </p:ext>
  </p:extLs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98F8DFDF-2941-5E18-4766-9A0D35AA5C57}"/>
              </a:ext>
            </a:extLst>
          </p:cNvPr>
          <p:cNvSpPr>
            <a:spLocks noGrp="1"/>
          </p:cNvSpPr>
          <p:nvPr>
            <p:ph type="title"/>
          </p:nvPr>
        </p:nvSpPr>
        <p:spPr/>
        <p:txBody>
          <a:bodyPr/>
          <a:lstStyle/>
          <a:p>
            <a:r>
              <a:rPr lang="pt-BR" i="1" dirty="0"/>
              <a:t>Tipografia</a:t>
            </a:r>
          </a:p>
        </p:txBody>
      </p:sp>
      <p:sp>
        <p:nvSpPr>
          <p:cNvPr id="6" name="Espaço Reservado para Conteúdo 5">
            <a:extLst>
              <a:ext uri="{FF2B5EF4-FFF2-40B4-BE49-F238E27FC236}">
                <a16:creationId xmlns:a16="http://schemas.microsoft.com/office/drawing/2014/main" id="{867FC2EF-0582-AE5D-4386-015D85E4AF96}"/>
              </a:ext>
            </a:extLst>
          </p:cNvPr>
          <p:cNvSpPr>
            <a:spLocks noGrp="1"/>
          </p:cNvSpPr>
          <p:nvPr>
            <p:ph sz="half" idx="1"/>
          </p:nvPr>
        </p:nvSpPr>
        <p:spPr>
          <a:xfrm>
            <a:off x="838200" y="2522310"/>
            <a:ext cx="2296886" cy="906690"/>
          </a:xfrm>
        </p:spPr>
        <p:txBody>
          <a:bodyPr anchor="t">
            <a:normAutofit/>
          </a:bodyPr>
          <a:lstStyle/>
          <a:p>
            <a:pPr marL="0" indent="0">
              <a:buNone/>
            </a:pPr>
            <a:r>
              <a:rPr lang="pt-BR" sz="5400" dirty="0" err="1">
                <a:latin typeface="Nunito" pitchFamily="2" charset="0"/>
              </a:rPr>
              <a:t>Nunito</a:t>
            </a:r>
            <a:endParaRPr lang="pt-BR" sz="5400" dirty="0">
              <a:latin typeface="Nunito" pitchFamily="2" charset="0"/>
            </a:endParaRPr>
          </a:p>
        </p:txBody>
      </p:sp>
      <p:sp>
        <p:nvSpPr>
          <p:cNvPr id="7" name="Espaço Reservado para Conteúdo 6">
            <a:extLst>
              <a:ext uri="{FF2B5EF4-FFF2-40B4-BE49-F238E27FC236}">
                <a16:creationId xmlns:a16="http://schemas.microsoft.com/office/drawing/2014/main" id="{BE5E29C4-D638-9C84-D317-527B68CC6AD4}"/>
              </a:ext>
            </a:extLst>
          </p:cNvPr>
          <p:cNvSpPr>
            <a:spLocks noGrp="1"/>
          </p:cNvSpPr>
          <p:nvPr>
            <p:ph sz="half" idx="2"/>
          </p:nvPr>
        </p:nvSpPr>
        <p:spPr>
          <a:xfrm>
            <a:off x="3269343" y="2522310"/>
            <a:ext cx="1621971" cy="906690"/>
          </a:xfrm>
        </p:spPr>
        <p:txBody>
          <a:bodyPr anchor="t">
            <a:normAutofit/>
          </a:bodyPr>
          <a:lstStyle/>
          <a:p>
            <a:pPr marL="0" indent="0">
              <a:buNone/>
            </a:pPr>
            <a:r>
              <a:rPr lang="pt-BR" sz="5400" dirty="0"/>
              <a:t>Inter</a:t>
            </a:r>
          </a:p>
        </p:txBody>
      </p:sp>
      <p:pic>
        <p:nvPicPr>
          <p:cNvPr id="9" name="Espaço Reservado para Conteúdo 7">
            <a:extLst>
              <a:ext uri="{FF2B5EF4-FFF2-40B4-BE49-F238E27FC236}">
                <a16:creationId xmlns:a16="http://schemas.microsoft.com/office/drawing/2014/main" id="{065E1E10-1373-B735-8EF4-BF2246ABFE1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3858421"/>
            <a:ext cx="10515600" cy="1289269"/>
          </a:xfrm>
          <a:prstGeom prst="rect">
            <a:avLst/>
          </a:prstGeom>
        </p:spPr>
      </p:pic>
    </p:spTree>
    <p:extLst>
      <p:ext uri="{BB962C8B-B14F-4D97-AF65-F5344CB8AC3E}">
        <p14:creationId xmlns:p14="http://schemas.microsoft.com/office/powerpoint/2010/main" val="322446413"/>
      </p:ext>
    </p:extLst>
  </p:cSld>
  <p:clrMapOvr>
    <a:masterClrMapping/>
  </p:clrMapOvr>
  <p:transition spd="slow">
    <p:push dir="u"/>
  </p:transition>
  <p:extLst>
    <p:ext uri="{6950BFC3-D8DA-4A85-94F7-54DA5524770B}">
      <p188:commentRel xmlns:p188="http://schemas.microsoft.com/office/powerpoint/2018/8/main" r:id="rId2"/>
    </p:ext>
  </p:extLs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98F8DFDF-2941-5E18-4766-9A0D35AA5C57}"/>
              </a:ext>
            </a:extLst>
          </p:cNvPr>
          <p:cNvSpPr>
            <a:spLocks noGrp="1"/>
          </p:cNvSpPr>
          <p:nvPr>
            <p:ph type="title"/>
          </p:nvPr>
        </p:nvSpPr>
        <p:spPr/>
        <p:txBody>
          <a:bodyPr/>
          <a:lstStyle/>
          <a:p>
            <a:r>
              <a:rPr lang="pt-BR" i="1" dirty="0"/>
              <a:t>Ícones</a:t>
            </a:r>
          </a:p>
        </p:txBody>
      </p:sp>
      <p:pic>
        <p:nvPicPr>
          <p:cNvPr id="12" name="Espaço Reservado para Conteúdo 11" descr="Uma imagem contendo Interface gráfica do usuário&#10;&#10;Descrição gerada automaticamente">
            <a:extLst>
              <a:ext uri="{FF2B5EF4-FFF2-40B4-BE49-F238E27FC236}">
                <a16:creationId xmlns:a16="http://schemas.microsoft.com/office/drawing/2014/main" id="{A6FFD722-59E6-4481-6D0D-68F9A82511F8}"/>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838200" y="2972593"/>
            <a:ext cx="9694077" cy="912814"/>
          </a:xfrm>
        </p:spPr>
      </p:pic>
    </p:spTree>
    <p:extLst>
      <p:ext uri="{BB962C8B-B14F-4D97-AF65-F5344CB8AC3E}">
        <p14:creationId xmlns:p14="http://schemas.microsoft.com/office/powerpoint/2010/main" val="746889493"/>
      </p:ext>
    </p:extLst>
  </p:cSld>
  <p:clrMapOvr>
    <a:masterClrMapping/>
  </p:clrMapOvr>
  <p:transition spd="slow">
    <p:push dir="u"/>
  </p:transition>
  <p:extLst>
    <p:ext uri="{6950BFC3-D8DA-4A85-94F7-54DA5524770B}">
      <p188:commentRel xmlns:p188="http://schemas.microsoft.com/office/powerpoint/2018/8/main" r:id="rId2"/>
    </p:ext>
  </p:extLs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98F8DFDF-2941-5E18-4766-9A0D35AA5C57}"/>
              </a:ext>
            </a:extLst>
          </p:cNvPr>
          <p:cNvSpPr>
            <a:spLocks noGrp="1"/>
          </p:cNvSpPr>
          <p:nvPr>
            <p:ph type="title"/>
          </p:nvPr>
        </p:nvSpPr>
        <p:spPr/>
        <p:txBody>
          <a:bodyPr/>
          <a:lstStyle/>
          <a:p>
            <a:r>
              <a:rPr lang="pt-BR" i="1" dirty="0"/>
              <a:t>Botões</a:t>
            </a:r>
          </a:p>
        </p:txBody>
      </p:sp>
      <p:pic>
        <p:nvPicPr>
          <p:cNvPr id="6" name="Espaço Reservado para Conteúdo 5" descr="Interface gráfica do usuário, Texto, Aplicativo, chat ou mensagem de texto&#10;&#10;Descrição gerada automaticamente">
            <a:extLst>
              <a:ext uri="{FF2B5EF4-FFF2-40B4-BE49-F238E27FC236}">
                <a16:creationId xmlns:a16="http://schemas.microsoft.com/office/drawing/2014/main" id="{282F0E12-91C6-C231-FC7E-36A338CDDCC8}"/>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838200" y="2352731"/>
            <a:ext cx="10082214" cy="2152538"/>
          </a:xfrm>
        </p:spPr>
      </p:pic>
    </p:spTree>
    <p:extLst>
      <p:ext uri="{BB962C8B-B14F-4D97-AF65-F5344CB8AC3E}">
        <p14:creationId xmlns:p14="http://schemas.microsoft.com/office/powerpoint/2010/main" val="2829957514"/>
      </p:ext>
    </p:extLst>
  </p:cSld>
  <p:clrMapOvr>
    <a:masterClrMapping/>
  </p:clrMapOvr>
  <p:transition spd="slow">
    <p:push dir="u"/>
  </p:transition>
  <p:extLst>
    <p:ext uri="{6950BFC3-D8DA-4A85-94F7-54DA5524770B}">
      <p188:commentRel xmlns:p188="http://schemas.microsoft.com/office/powerpoint/2018/8/main" r:id="rId2"/>
    </p:ext>
  </p:extLs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ítulo 6">
            <a:extLst>
              <a:ext uri="{FF2B5EF4-FFF2-40B4-BE49-F238E27FC236}">
                <a16:creationId xmlns:a16="http://schemas.microsoft.com/office/drawing/2014/main" id="{6A2390CB-5C0A-48D5-C03F-DFEE59790155}"/>
              </a:ext>
            </a:extLst>
          </p:cNvPr>
          <p:cNvSpPr>
            <a:spLocks noGrp="1"/>
          </p:cNvSpPr>
          <p:nvPr>
            <p:ph type="title"/>
          </p:nvPr>
        </p:nvSpPr>
        <p:spPr>
          <a:xfrm>
            <a:off x="831850" y="2831307"/>
            <a:ext cx="10515600" cy="1195386"/>
          </a:xfrm>
        </p:spPr>
        <p:txBody>
          <a:bodyPr anchor="ctr"/>
          <a:lstStyle/>
          <a:p>
            <a:pPr algn="ctr"/>
            <a:r>
              <a:rPr lang="pt-BR" sz="8000" b="1" dirty="0"/>
              <a:t>Prototipagem</a:t>
            </a:r>
            <a:endParaRPr lang="pt-BR" b="1" dirty="0"/>
          </a:p>
        </p:txBody>
      </p:sp>
    </p:spTree>
    <p:extLst>
      <p:ext uri="{BB962C8B-B14F-4D97-AF65-F5344CB8AC3E}">
        <p14:creationId xmlns:p14="http://schemas.microsoft.com/office/powerpoint/2010/main" val="31172869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400"/>
                                        <p:tgtEl>
                                          <p:spTgt spid="7"/>
                                        </p:tgtEl>
                                      </p:cBhvr>
                                    </p:animEffect>
                                    <p:anim calcmode="lin" valueType="num">
                                      <p:cBhvr>
                                        <p:cTn id="8" dur="1400" fill="hold"/>
                                        <p:tgtEl>
                                          <p:spTgt spid="7"/>
                                        </p:tgtEl>
                                        <p:attrNameLst>
                                          <p:attrName>ppt_x</p:attrName>
                                        </p:attrNameLst>
                                      </p:cBhvr>
                                      <p:tavLst>
                                        <p:tav tm="0">
                                          <p:val>
                                            <p:strVal val="#ppt_x"/>
                                          </p:val>
                                        </p:tav>
                                        <p:tav tm="100000">
                                          <p:val>
                                            <p:strVal val="#ppt_x"/>
                                          </p:val>
                                        </p:tav>
                                      </p:tavLst>
                                    </p:anim>
                                    <p:anim calcmode="lin" valueType="num">
                                      <p:cBhvr>
                                        <p:cTn id="9" dur="14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1A56C4CD-84A9-3C73-9CAC-B2A9DBAE4E7B}"/>
              </a:ext>
            </a:extLst>
          </p:cNvPr>
          <p:cNvSpPr>
            <a:spLocks noGrp="1"/>
          </p:cNvSpPr>
          <p:nvPr>
            <p:ph type="title"/>
          </p:nvPr>
        </p:nvSpPr>
        <p:spPr/>
        <p:txBody>
          <a:bodyPr/>
          <a:lstStyle/>
          <a:p>
            <a:endParaRPr lang="pt-BR" dirty="0"/>
          </a:p>
        </p:txBody>
      </p:sp>
      <p:sp>
        <p:nvSpPr>
          <p:cNvPr id="9" name="Espaço Reservado para Texto 8">
            <a:extLst>
              <a:ext uri="{FF2B5EF4-FFF2-40B4-BE49-F238E27FC236}">
                <a16:creationId xmlns:a16="http://schemas.microsoft.com/office/drawing/2014/main" id="{73BA3B67-A14F-FE8C-FBC9-2E66F82CF8BC}"/>
              </a:ext>
            </a:extLst>
          </p:cNvPr>
          <p:cNvSpPr>
            <a:spLocks noGrp="1"/>
          </p:cNvSpPr>
          <p:nvPr>
            <p:ph type="body" idx="1"/>
          </p:nvPr>
        </p:nvSpPr>
        <p:spPr/>
        <p:txBody>
          <a:bodyPr/>
          <a:lstStyle/>
          <a:p>
            <a:endParaRPr lang="pt-BR" dirty="0"/>
          </a:p>
        </p:txBody>
      </p:sp>
      <p:pic>
        <p:nvPicPr>
          <p:cNvPr id="2" name="▶ Design - Anitrends - Google Chrome 2022-06-21 13-17-50">
            <a:hlinkClick r:id="" action="ppaction://media"/>
            <a:extLst>
              <a:ext uri="{FF2B5EF4-FFF2-40B4-BE49-F238E27FC236}">
                <a16:creationId xmlns:a16="http://schemas.microsoft.com/office/drawing/2014/main" id="{DE5CB2E7-908E-B421-39A6-70A69DED468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749351" y="413657"/>
            <a:ext cx="10693298" cy="6030686"/>
          </a:xfrm>
          <a:prstGeom prst="rect">
            <a:avLst/>
          </a:prstGeom>
          <a:ln>
            <a:noFill/>
          </a:ln>
        </p:spPr>
      </p:pic>
    </p:spTree>
    <p:extLst>
      <p:ext uri="{BB962C8B-B14F-4D97-AF65-F5344CB8AC3E}">
        <p14:creationId xmlns:p14="http://schemas.microsoft.com/office/powerpoint/2010/main" val="368875747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70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1A56C4CD-84A9-3C73-9CAC-B2A9DBAE4E7B}"/>
              </a:ext>
            </a:extLst>
          </p:cNvPr>
          <p:cNvSpPr>
            <a:spLocks noGrp="1"/>
          </p:cNvSpPr>
          <p:nvPr>
            <p:ph type="title"/>
          </p:nvPr>
        </p:nvSpPr>
        <p:spPr/>
        <p:txBody>
          <a:bodyPr/>
          <a:lstStyle/>
          <a:p>
            <a:r>
              <a:rPr lang="pt-BR" dirty="0"/>
              <a:t>Desafios do</a:t>
            </a:r>
            <a:br>
              <a:rPr lang="pt-BR" dirty="0"/>
            </a:br>
            <a:r>
              <a:rPr lang="pt-BR" b="1" dirty="0"/>
              <a:t>Projeto</a:t>
            </a:r>
          </a:p>
        </p:txBody>
      </p:sp>
      <p:sp>
        <p:nvSpPr>
          <p:cNvPr id="2" name="Espaço Reservado para Conteúdo 1">
            <a:extLst>
              <a:ext uri="{FF2B5EF4-FFF2-40B4-BE49-F238E27FC236}">
                <a16:creationId xmlns:a16="http://schemas.microsoft.com/office/drawing/2014/main" id="{7CADB04C-A1D0-2032-84A9-FB62B7B70D49}"/>
              </a:ext>
            </a:extLst>
          </p:cNvPr>
          <p:cNvSpPr>
            <a:spLocks noGrp="1"/>
          </p:cNvSpPr>
          <p:nvPr>
            <p:ph idx="1"/>
          </p:nvPr>
        </p:nvSpPr>
        <p:spPr/>
        <p:txBody>
          <a:bodyPr/>
          <a:lstStyle/>
          <a:p>
            <a:pPr marL="0" indent="0">
              <a:buNone/>
            </a:pPr>
            <a:r>
              <a:rPr lang="pt-BR" dirty="0"/>
              <a:t>Para trazer o tom minimalista, foi utilizado elementos 3D.</a:t>
            </a:r>
          </a:p>
          <a:p>
            <a:pPr marL="0" indent="0">
              <a:buNone/>
            </a:pPr>
            <a:r>
              <a:rPr lang="pt-BR" dirty="0"/>
              <a:t>Infelizmente, plugins não possuem itens tão específicos – como os de animes.</a:t>
            </a:r>
          </a:p>
        </p:txBody>
      </p:sp>
    </p:spTree>
    <p:extLst>
      <p:ext uri="{BB962C8B-B14F-4D97-AF65-F5344CB8AC3E}">
        <p14:creationId xmlns:p14="http://schemas.microsoft.com/office/powerpoint/2010/main" val="27530793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xEl>
                                              <p:pRg st="1" end="1"/>
                                            </p:txEl>
                                          </p:spTgt>
                                        </p:tgtEl>
                                        <p:attrNameLst>
                                          <p:attrName>style.visibility</p:attrName>
                                        </p:attrNameLst>
                                      </p:cBhvr>
                                      <p:to>
                                        <p:strVal val="visible"/>
                                      </p:to>
                                    </p:set>
                                    <p:animEffect transition="in" filter="fade">
                                      <p:cBhvr>
                                        <p:cTn id="10" dur="500"/>
                                        <p:tgtEl>
                                          <p:spTgt spid="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1A56C4CD-84A9-3C73-9CAC-B2A9DBAE4E7B}"/>
              </a:ext>
            </a:extLst>
          </p:cNvPr>
          <p:cNvSpPr>
            <a:spLocks noGrp="1"/>
          </p:cNvSpPr>
          <p:nvPr>
            <p:ph type="title"/>
          </p:nvPr>
        </p:nvSpPr>
        <p:spPr/>
        <p:txBody>
          <a:bodyPr/>
          <a:lstStyle/>
          <a:p>
            <a:r>
              <a:rPr lang="pt-BR" dirty="0"/>
              <a:t>Desafios do</a:t>
            </a:r>
            <a:br>
              <a:rPr lang="pt-BR" dirty="0"/>
            </a:br>
            <a:r>
              <a:rPr lang="pt-BR" b="1" dirty="0"/>
              <a:t>Projeto</a:t>
            </a:r>
          </a:p>
        </p:txBody>
      </p:sp>
      <p:sp>
        <p:nvSpPr>
          <p:cNvPr id="2" name="Espaço Reservado para Conteúdo 1">
            <a:extLst>
              <a:ext uri="{FF2B5EF4-FFF2-40B4-BE49-F238E27FC236}">
                <a16:creationId xmlns:a16="http://schemas.microsoft.com/office/drawing/2014/main" id="{7CADB04C-A1D0-2032-84A9-FB62B7B70D49}"/>
              </a:ext>
            </a:extLst>
          </p:cNvPr>
          <p:cNvSpPr>
            <a:spLocks noGrp="1"/>
          </p:cNvSpPr>
          <p:nvPr>
            <p:ph idx="1"/>
          </p:nvPr>
        </p:nvSpPr>
        <p:spPr/>
        <p:txBody>
          <a:bodyPr/>
          <a:lstStyle/>
          <a:p>
            <a:pPr marL="0" indent="0">
              <a:buNone/>
            </a:pPr>
            <a:r>
              <a:rPr lang="pt-BR" dirty="0"/>
              <a:t>Por isso, esses elementos específicos foram criados e exportados pelo plugin </a:t>
            </a:r>
            <a:r>
              <a:rPr lang="pt-BR" i="1" dirty="0" err="1"/>
              <a:t>Vectary</a:t>
            </a:r>
            <a:r>
              <a:rPr lang="pt-BR" i="1" dirty="0"/>
              <a:t> </a:t>
            </a:r>
            <a:r>
              <a:rPr lang="pt-BR" dirty="0"/>
              <a:t>para o </a:t>
            </a:r>
            <a:r>
              <a:rPr lang="pt-BR" dirty="0" err="1"/>
              <a:t>figma</a:t>
            </a:r>
            <a:r>
              <a:rPr lang="pt-BR" dirty="0"/>
              <a:t> e incorporado ao design.</a:t>
            </a:r>
          </a:p>
        </p:txBody>
      </p:sp>
    </p:spTree>
    <p:extLst>
      <p:ext uri="{BB962C8B-B14F-4D97-AF65-F5344CB8AC3E}">
        <p14:creationId xmlns:p14="http://schemas.microsoft.com/office/powerpoint/2010/main" val="29566466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045E64F-74DF-3496-B8A9-10DAECF4F4E2}"/>
              </a:ext>
            </a:extLst>
          </p:cNvPr>
          <p:cNvSpPr>
            <a:spLocks noGrp="1"/>
          </p:cNvSpPr>
          <p:nvPr>
            <p:ph type="title"/>
          </p:nvPr>
        </p:nvSpPr>
        <p:spPr/>
        <p:txBody>
          <a:bodyPr/>
          <a:lstStyle/>
          <a:p>
            <a:r>
              <a:rPr lang="pt-BR" dirty="0"/>
              <a:t>Os </a:t>
            </a:r>
            <a:r>
              <a:rPr lang="pt-BR" b="1" dirty="0"/>
              <a:t>próximos passo</a:t>
            </a:r>
          </a:p>
        </p:txBody>
      </p:sp>
      <p:sp>
        <p:nvSpPr>
          <p:cNvPr id="3" name="Espaço Reservado para Conteúdo 2">
            <a:extLst>
              <a:ext uri="{FF2B5EF4-FFF2-40B4-BE49-F238E27FC236}">
                <a16:creationId xmlns:a16="http://schemas.microsoft.com/office/drawing/2014/main" id="{8D02BDF6-2CDB-D025-6CC7-7CED1CD077FE}"/>
              </a:ext>
            </a:extLst>
          </p:cNvPr>
          <p:cNvSpPr>
            <a:spLocks noGrp="1"/>
          </p:cNvSpPr>
          <p:nvPr>
            <p:ph idx="1"/>
          </p:nvPr>
        </p:nvSpPr>
        <p:spPr>
          <a:xfrm>
            <a:off x="6196084" y="983455"/>
            <a:ext cx="5157716" cy="1692000"/>
          </a:xfrm>
        </p:spPr>
        <p:txBody>
          <a:bodyPr/>
          <a:lstStyle/>
          <a:p>
            <a:r>
              <a:rPr lang="pt-BR" b="1" dirty="0"/>
              <a:t>Acessibilidade: </a:t>
            </a:r>
            <a:r>
              <a:rPr lang="pt-BR" dirty="0"/>
              <a:t>Personalização para usuário deficientes visuais</a:t>
            </a:r>
            <a:endParaRPr lang="pt-BR" b="1" dirty="0"/>
          </a:p>
        </p:txBody>
      </p:sp>
      <p:sp>
        <p:nvSpPr>
          <p:cNvPr id="5" name="Espaço Reservado para Conteúdo 2">
            <a:extLst>
              <a:ext uri="{FF2B5EF4-FFF2-40B4-BE49-F238E27FC236}">
                <a16:creationId xmlns:a16="http://schemas.microsoft.com/office/drawing/2014/main" id="{C5D56ED6-60AD-4479-EB2F-990E86C66763}"/>
              </a:ext>
            </a:extLst>
          </p:cNvPr>
          <p:cNvSpPr txBox="1">
            <a:spLocks/>
          </p:cNvSpPr>
          <p:nvPr/>
        </p:nvSpPr>
        <p:spPr>
          <a:xfrm>
            <a:off x="6196084" y="2490545"/>
            <a:ext cx="5157716" cy="169200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2D2D2D"/>
                </a:solidFill>
                <a:latin typeface="Inter"/>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2D2D2D"/>
                </a:solidFill>
                <a:latin typeface="Inter"/>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2D2D2D"/>
                </a:solidFill>
                <a:latin typeface="Inter"/>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2D2D2D"/>
                </a:solidFill>
                <a:latin typeface="Inter"/>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2D2D2D"/>
                </a:solidFill>
                <a:latin typeface="Inter"/>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pt-BR" b="1" dirty="0"/>
              <a:t>Período de tempo: </a:t>
            </a:r>
            <a:r>
              <a:rPr lang="pt-BR" dirty="0"/>
              <a:t>Ajuste refinado para ranking de determinado período</a:t>
            </a:r>
            <a:endParaRPr lang="pt-BR" b="1" dirty="0"/>
          </a:p>
        </p:txBody>
      </p:sp>
      <p:sp>
        <p:nvSpPr>
          <p:cNvPr id="6" name="Espaço Reservado para Conteúdo 2">
            <a:extLst>
              <a:ext uri="{FF2B5EF4-FFF2-40B4-BE49-F238E27FC236}">
                <a16:creationId xmlns:a16="http://schemas.microsoft.com/office/drawing/2014/main" id="{2A9CC5CB-D6D3-167E-C7F4-B384922C9987}"/>
              </a:ext>
            </a:extLst>
          </p:cNvPr>
          <p:cNvSpPr txBox="1">
            <a:spLocks/>
          </p:cNvSpPr>
          <p:nvPr/>
        </p:nvSpPr>
        <p:spPr>
          <a:xfrm>
            <a:off x="6196084" y="4182545"/>
            <a:ext cx="5157716" cy="169200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2D2D2D"/>
                </a:solidFill>
                <a:latin typeface="Inter"/>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2D2D2D"/>
                </a:solidFill>
                <a:latin typeface="Inter"/>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2D2D2D"/>
                </a:solidFill>
                <a:latin typeface="Inter"/>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2D2D2D"/>
                </a:solidFill>
                <a:latin typeface="Inter"/>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2D2D2D"/>
                </a:solidFill>
                <a:latin typeface="Inter"/>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pt-BR" b="1" dirty="0"/>
              <a:t>Tendências via email: </a:t>
            </a:r>
            <a:r>
              <a:rPr lang="pt-BR" dirty="0"/>
              <a:t>newsletter do anitrends com principais tendências da semana/período </a:t>
            </a:r>
          </a:p>
        </p:txBody>
      </p:sp>
    </p:spTree>
    <p:extLst>
      <p:ext uri="{BB962C8B-B14F-4D97-AF65-F5344CB8AC3E}">
        <p14:creationId xmlns:p14="http://schemas.microsoft.com/office/powerpoint/2010/main" val="98133341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5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75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75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p:bldP spid="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548D077-ADA0-F2C9-981D-B2BBCAE516CA}"/>
              </a:ext>
            </a:extLst>
          </p:cNvPr>
          <p:cNvSpPr>
            <a:spLocks noGrp="1"/>
          </p:cNvSpPr>
          <p:nvPr>
            <p:ph type="title"/>
          </p:nvPr>
        </p:nvSpPr>
        <p:spPr/>
        <p:txBody>
          <a:bodyPr/>
          <a:lstStyle/>
          <a:p>
            <a:r>
              <a:rPr lang="pt-BR" sz="6600" dirty="0"/>
              <a:t>Indústria dos </a:t>
            </a:r>
            <a:br>
              <a:rPr lang="pt-BR" sz="6600" dirty="0"/>
            </a:br>
            <a:r>
              <a:rPr lang="pt-BR" b="1" dirty="0"/>
              <a:t>animes</a:t>
            </a:r>
          </a:p>
        </p:txBody>
      </p:sp>
      <p:sp>
        <p:nvSpPr>
          <p:cNvPr id="3" name="Espaço Reservado para Conteúdo 2">
            <a:extLst>
              <a:ext uri="{FF2B5EF4-FFF2-40B4-BE49-F238E27FC236}">
                <a16:creationId xmlns:a16="http://schemas.microsoft.com/office/drawing/2014/main" id="{5366078E-D2AD-7E38-2B0C-EA24DD670573}"/>
              </a:ext>
            </a:extLst>
          </p:cNvPr>
          <p:cNvSpPr>
            <a:spLocks noGrp="1"/>
          </p:cNvSpPr>
          <p:nvPr>
            <p:ph idx="1"/>
          </p:nvPr>
        </p:nvSpPr>
        <p:spPr/>
        <p:txBody>
          <a:bodyPr/>
          <a:lstStyle/>
          <a:p>
            <a:pPr marL="0" indent="0">
              <a:buNone/>
            </a:pPr>
            <a:r>
              <a:rPr lang="pt-BR" dirty="0"/>
              <a:t>Em 2021, o mercado de animes movimentou </a:t>
            </a:r>
            <a:r>
              <a:rPr lang="pt-BR" sz="3200" b="1" dirty="0"/>
              <a:t>US$25,5</a:t>
            </a:r>
            <a:r>
              <a:rPr lang="pt-BR" b="1" dirty="0"/>
              <a:t> </a:t>
            </a:r>
            <a:r>
              <a:rPr lang="pt-BR" sz="2400" b="1" dirty="0"/>
              <a:t>bilhões</a:t>
            </a:r>
            <a:r>
              <a:rPr lang="pt-BR" b="1" dirty="0"/>
              <a:t> </a:t>
            </a:r>
            <a:r>
              <a:rPr lang="pt-BR" dirty="0"/>
              <a:t>mundialmente.</a:t>
            </a:r>
          </a:p>
          <a:p>
            <a:pPr marL="0" indent="0">
              <a:buNone/>
            </a:pPr>
            <a:r>
              <a:rPr lang="pt-BR" dirty="0"/>
              <a:t>A expectativa é que alcance</a:t>
            </a:r>
          </a:p>
          <a:p>
            <a:pPr marL="0" indent="0">
              <a:buNone/>
            </a:pPr>
            <a:r>
              <a:rPr lang="pt-BR" sz="3200" b="1" dirty="0"/>
              <a:t>US$48 </a:t>
            </a:r>
            <a:r>
              <a:rPr lang="pt-BR" b="1" dirty="0"/>
              <a:t>bilhões</a:t>
            </a:r>
            <a:r>
              <a:rPr lang="pt-BR" sz="3200" dirty="0"/>
              <a:t> </a:t>
            </a:r>
            <a:r>
              <a:rPr lang="pt-BR" dirty="0"/>
              <a:t>em 2028</a:t>
            </a:r>
          </a:p>
        </p:txBody>
      </p:sp>
      <p:sp>
        <p:nvSpPr>
          <p:cNvPr id="6" name="CaixaDeTexto 5">
            <a:extLst>
              <a:ext uri="{FF2B5EF4-FFF2-40B4-BE49-F238E27FC236}">
                <a16:creationId xmlns:a16="http://schemas.microsoft.com/office/drawing/2014/main" id="{3612A169-FE90-1819-2955-257FDCAFB149}"/>
              </a:ext>
            </a:extLst>
          </p:cNvPr>
          <p:cNvSpPr txBox="1"/>
          <p:nvPr/>
        </p:nvSpPr>
        <p:spPr>
          <a:xfrm>
            <a:off x="6196084" y="4976734"/>
            <a:ext cx="2871492" cy="369332"/>
          </a:xfrm>
          <a:prstGeom prst="rect">
            <a:avLst/>
          </a:prstGeom>
          <a:noFill/>
        </p:spPr>
        <p:txBody>
          <a:bodyPr wrap="none" rtlCol="0">
            <a:spAutoFit/>
          </a:bodyPr>
          <a:lstStyle/>
          <a:p>
            <a:r>
              <a:rPr lang="pt-BR" i="1" dirty="0">
                <a:solidFill>
                  <a:srgbClr val="F0EAD6"/>
                </a:solidFill>
              </a:rPr>
              <a:t>Fonte: Grand </a:t>
            </a:r>
            <a:r>
              <a:rPr lang="pt-BR" i="1" dirty="0" err="1">
                <a:solidFill>
                  <a:srgbClr val="F0EAD6"/>
                </a:solidFill>
              </a:rPr>
              <a:t>View</a:t>
            </a:r>
            <a:r>
              <a:rPr lang="pt-BR" i="1" dirty="0">
                <a:solidFill>
                  <a:srgbClr val="F0EAD6"/>
                </a:solidFill>
              </a:rPr>
              <a:t> </a:t>
            </a:r>
            <a:r>
              <a:rPr lang="pt-BR" i="1" dirty="0" err="1">
                <a:solidFill>
                  <a:srgbClr val="F0EAD6"/>
                </a:solidFill>
              </a:rPr>
              <a:t>Research</a:t>
            </a:r>
            <a:endParaRPr lang="pt-BR" i="1" dirty="0">
              <a:solidFill>
                <a:srgbClr val="F0EAD6"/>
              </a:solidFill>
            </a:endParaRPr>
          </a:p>
        </p:txBody>
      </p:sp>
    </p:spTree>
    <p:extLst>
      <p:ext uri="{BB962C8B-B14F-4D97-AF65-F5344CB8AC3E}">
        <p14:creationId xmlns:p14="http://schemas.microsoft.com/office/powerpoint/2010/main" val="4068070120"/>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grpId="0" nodeType="after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500"/>
                                        <p:tgtEl>
                                          <p:spTgt spid="3">
                                            <p:txEl>
                                              <p:pRg st="0" end="0"/>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Effect transition="in" filter="fade">
                                      <p:cBhvr>
                                        <p:cTn id="16" dur="500"/>
                                        <p:tgtEl>
                                          <p:spTgt spid="3">
                                            <p:txEl>
                                              <p:pRg st="1" end="1"/>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500"/>
                                        <p:tgtEl>
                                          <p:spTgt spid="3">
                                            <p:txEl>
                                              <p:pRg st="2" end="2"/>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P spid="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548D077-ADA0-F2C9-981D-B2BBCAE516CA}"/>
              </a:ext>
            </a:extLst>
          </p:cNvPr>
          <p:cNvSpPr>
            <a:spLocks noGrp="1"/>
          </p:cNvSpPr>
          <p:nvPr>
            <p:ph type="title"/>
          </p:nvPr>
        </p:nvSpPr>
        <p:spPr/>
        <p:txBody>
          <a:bodyPr/>
          <a:lstStyle/>
          <a:p>
            <a:r>
              <a:rPr lang="pt-BR" sz="6600" dirty="0"/>
              <a:t>Indústria dos </a:t>
            </a:r>
            <a:br>
              <a:rPr lang="pt-BR" sz="6600" dirty="0"/>
            </a:br>
            <a:r>
              <a:rPr lang="pt-BR" b="1" dirty="0"/>
              <a:t>animes</a:t>
            </a:r>
          </a:p>
        </p:txBody>
      </p:sp>
      <p:sp>
        <p:nvSpPr>
          <p:cNvPr id="3" name="Espaço Reservado para Conteúdo 2">
            <a:extLst>
              <a:ext uri="{FF2B5EF4-FFF2-40B4-BE49-F238E27FC236}">
                <a16:creationId xmlns:a16="http://schemas.microsoft.com/office/drawing/2014/main" id="{5366078E-D2AD-7E38-2B0C-EA24DD670573}"/>
              </a:ext>
            </a:extLst>
          </p:cNvPr>
          <p:cNvSpPr>
            <a:spLocks noGrp="1"/>
          </p:cNvSpPr>
          <p:nvPr>
            <p:ph idx="1"/>
          </p:nvPr>
        </p:nvSpPr>
        <p:spPr/>
        <p:txBody>
          <a:bodyPr/>
          <a:lstStyle/>
          <a:p>
            <a:pPr marL="0" indent="0">
              <a:buNone/>
            </a:pPr>
            <a:r>
              <a:rPr lang="pt-BR" dirty="0"/>
              <a:t>O lançamento dos animes é feito por temporadas, marcadas pela estações climáticas, ou seja, 4 temporadas por ano.</a:t>
            </a:r>
          </a:p>
        </p:txBody>
      </p:sp>
    </p:spTree>
    <p:extLst>
      <p:ext uri="{BB962C8B-B14F-4D97-AF65-F5344CB8AC3E}">
        <p14:creationId xmlns:p14="http://schemas.microsoft.com/office/powerpoint/2010/main" val="35870174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extLst>
    <p:ext uri="{6950BFC3-D8DA-4A85-94F7-54DA5524770B}">
      <p188:commentRel xmlns:p188="http://schemas.microsoft.com/office/powerpoint/2018/8/main" r:id="rId2"/>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548D077-ADA0-F2C9-981D-B2BBCAE516CA}"/>
              </a:ext>
            </a:extLst>
          </p:cNvPr>
          <p:cNvSpPr>
            <a:spLocks noGrp="1"/>
          </p:cNvSpPr>
          <p:nvPr>
            <p:ph type="title"/>
          </p:nvPr>
        </p:nvSpPr>
        <p:spPr/>
        <p:txBody>
          <a:bodyPr/>
          <a:lstStyle/>
          <a:p>
            <a:r>
              <a:rPr lang="pt-BR" sz="6600" dirty="0"/>
              <a:t>Indústria dos </a:t>
            </a:r>
            <a:r>
              <a:rPr lang="pt-BR" b="1" dirty="0"/>
              <a:t>animes</a:t>
            </a:r>
          </a:p>
        </p:txBody>
      </p:sp>
      <p:sp>
        <p:nvSpPr>
          <p:cNvPr id="3" name="Espaço Reservado para Conteúdo 2">
            <a:extLst>
              <a:ext uri="{FF2B5EF4-FFF2-40B4-BE49-F238E27FC236}">
                <a16:creationId xmlns:a16="http://schemas.microsoft.com/office/drawing/2014/main" id="{5366078E-D2AD-7E38-2B0C-EA24DD670573}"/>
              </a:ext>
            </a:extLst>
          </p:cNvPr>
          <p:cNvSpPr>
            <a:spLocks noGrp="1"/>
          </p:cNvSpPr>
          <p:nvPr>
            <p:ph idx="1"/>
          </p:nvPr>
        </p:nvSpPr>
        <p:spPr/>
        <p:txBody>
          <a:bodyPr/>
          <a:lstStyle/>
          <a:p>
            <a:pPr marL="0" indent="0">
              <a:buNone/>
            </a:pPr>
            <a:r>
              <a:rPr lang="pt-BR" dirty="0"/>
              <a:t>Cada temporada tem em média 20 séries animes novos, sendo uma sequência ou uma nova adaptação.</a:t>
            </a:r>
          </a:p>
        </p:txBody>
      </p:sp>
    </p:spTree>
    <p:extLst>
      <p:ext uri="{BB962C8B-B14F-4D97-AF65-F5344CB8AC3E}">
        <p14:creationId xmlns:p14="http://schemas.microsoft.com/office/powerpoint/2010/main" val="26615656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extLst>
    <p:ext uri="{6950BFC3-D8DA-4A85-94F7-54DA5524770B}">
      <p188:commentRel xmlns:p188="http://schemas.microsoft.com/office/powerpoint/2018/8/main" r:id="rId2"/>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791636F-5279-3ED2-FF1E-4ADD84D75C05}"/>
              </a:ext>
            </a:extLst>
          </p:cNvPr>
          <p:cNvSpPr>
            <a:spLocks noGrp="1"/>
          </p:cNvSpPr>
          <p:nvPr>
            <p:ph type="title"/>
          </p:nvPr>
        </p:nvSpPr>
        <p:spPr/>
        <p:txBody>
          <a:bodyPr>
            <a:normAutofit/>
          </a:bodyPr>
          <a:lstStyle/>
          <a:p>
            <a:r>
              <a:rPr lang="pt-BR" sz="5400" dirty="0"/>
              <a:t>Onde estão os</a:t>
            </a:r>
            <a:br>
              <a:rPr lang="pt-BR" dirty="0"/>
            </a:br>
            <a:r>
              <a:rPr lang="pt-BR" b="1" dirty="0"/>
              <a:t>Animes?</a:t>
            </a:r>
          </a:p>
        </p:txBody>
      </p:sp>
      <p:grpSp>
        <p:nvGrpSpPr>
          <p:cNvPr id="6" name="Agrupar 5">
            <a:extLst>
              <a:ext uri="{FF2B5EF4-FFF2-40B4-BE49-F238E27FC236}">
                <a16:creationId xmlns:a16="http://schemas.microsoft.com/office/drawing/2014/main" id="{FADAC9A2-75BA-148E-D5A0-134E6F23A092}"/>
              </a:ext>
            </a:extLst>
          </p:cNvPr>
          <p:cNvGrpSpPr/>
          <p:nvPr/>
        </p:nvGrpSpPr>
        <p:grpSpPr>
          <a:xfrm>
            <a:off x="6366439" y="983456"/>
            <a:ext cx="4357542" cy="5147647"/>
            <a:chOff x="6366439" y="983456"/>
            <a:chExt cx="4357542" cy="5147647"/>
          </a:xfrm>
        </p:grpSpPr>
        <p:pic>
          <p:nvPicPr>
            <p:cNvPr id="1026" name="Picture 2" descr="Netflix muda de visual e apresenta nova logo; veja como ficou -  TudoCelular.com">
              <a:extLst>
                <a:ext uri="{FF2B5EF4-FFF2-40B4-BE49-F238E27FC236}">
                  <a16:creationId xmlns:a16="http://schemas.microsoft.com/office/drawing/2014/main" id="{A48DF7A4-8A7A-F836-27F4-A281B422482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66439" y="983456"/>
              <a:ext cx="1942936" cy="1942936"/>
            </a:xfrm>
            <a:prstGeom prst="ellipse">
              <a:avLst/>
            </a:prstGeom>
            <a:noFill/>
            <a:extLst>
              <a:ext uri="{909E8E84-426E-40DD-AFC4-6F175D3DCCD1}">
                <a14:hiddenFill xmlns:a14="http://schemas.microsoft.com/office/drawing/2010/main">
                  <a:solidFill>
                    <a:srgbClr val="FFFFFF"/>
                  </a:solidFill>
                </a14:hiddenFill>
              </a:ext>
            </a:extLst>
          </p:spPr>
        </p:pic>
        <p:pic>
          <p:nvPicPr>
            <p:cNvPr id="1030" name="Picture 6" descr="Prime Video:Amazon.com.br:Appstore for Android">
              <a:extLst>
                <a:ext uri="{FF2B5EF4-FFF2-40B4-BE49-F238E27FC236}">
                  <a16:creationId xmlns:a16="http://schemas.microsoft.com/office/drawing/2014/main" id="{9FCD7649-1905-37E9-E984-4EBEAE38E64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779981" y="1738478"/>
              <a:ext cx="1944000" cy="1944000"/>
            </a:xfrm>
            <a:prstGeom prst="ellipse">
              <a:avLst/>
            </a:prstGeom>
            <a:noFill/>
            <a:extLst>
              <a:ext uri="{909E8E84-426E-40DD-AFC4-6F175D3DCCD1}">
                <a14:hiddenFill xmlns:a14="http://schemas.microsoft.com/office/drawing/2010/main">
                  <a:solidFill>
                    <a:srgbClr val="FFFFFF"/>
                  </a:solidFill>
                </a14:hiddenFill>
              </a:ext>
            </a:extLst>
          </p:spPr>
        </p:pic>
        <p:pic>
          <p:nvPicPr>
            <p:cNvPr id="1032" name="Picture 8" descr="Microsoft Apps">
              <a:extLst>
                <a:ext uri="{FF2B5EF4-FFF2-40B4-BE49-F238E27FC236}">
                  <a16:creationId xmlns:a16="http://schemas.microsoft.com/office/drawing/2014/main" id="{9DFE35DF-EA07-492D-4E7F-3DC9356D32A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372848" y="3215103"/>
              <a:ext cx="1944000" cy="1944000"/>
            </a:xfrm>
            <a:prstGeom prst="ellipse">
              <a:avLst/>
            </a:prstGeom>
            <a:noFill/>
            <a:extLst>
              <a:ext uri="{909E8E84-426E-40DD-AFC4-6F175D3DCCD1}">
                <a14:hiddenFill xmlns:a14="http://schemas.microsoft.com/office/drawing/2010/main">
                  <a:solidFill>
                    <a:srgbClr val="FFFFFF"/>
                  </a:solidFill>
                </a14:hiddenFill>
              </a:ext>
            </a:extLst>
          </p:spPr>
        </p:pic>
        <p:pic>
          <p:nvPicPr>
            <p:cNvPr id="1034" name="Picture 10" descr="Funimation for Kindle:Amazon.com.br:Appstore for Android">
              <a:extLst>
                <a:ext uri="{FF2B5EF4-FFF2-40B4-BE49-F238E27FC236}">
                  <a16:creationId xmlns:a16="http://schemas.microsoft.com/office/drawing/2014/main" id="{C240675F-9FE9-45AE-545D-F1C16E186C6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635308" y="4187103"/>
              <a:ext cx="1944000" cy="1944000"/>
            </a:xfrm>
            <a:prstGeom prst="ellipse">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5980713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nodeType="after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extLst>
    <p:ext uri="{6950BFC3-D8DA-4A85-94F7-54DA5524770B}">
      <p188:commentRel xmlns:p188="http://schemas.microsoft.com/office/powerpoint/2018/8/main" r:id="rId3"/>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m 2">
            <a:extLst>
              <a:ext uri="{FF2B5EF4-FFF2-40B4-BE49-F238E27FC236}">
                <a16:creationId xmlns:a16="http://schemas.microsoft.com/office/drawing/2014/main" id="{C03CDBC0-1A56-E5DA-13E4-0E45ABC74AA2}"/>
              </a:ext>
            </a:extLst>
          </p:cNvPr>
          <p:cNvPicPr>
            <a:picLocks noChangeAspect="1"/>
          </p:cNvPicPr>
          <p:nvPr/>
        </p:nvPicPr>
        <p:blipFill rotWithShape="1">
          <a:blip r:embed="rId2">
            <a:extLst>
              <a:ext uri="{28A0092B-C50C-407E-A947-70E740481C1C}">
                <a14:useLocalDpi xmlns:a14="http://schemas.microsoft.com/office/drawing/2010/main" val="0"/>
              </a:ext>
            </a:extLst>
          </a:blip>
          <a:srcRect t="2723" b="65141"/>
          <a:stretch/>
        </p:blipFill>
        <p:spPr>
          <a:xfrm>
            <a:off x="4655978" y="427733"/>
            <a:ext cx="2880043" cy="6002533"/>
          </a:xfrm>
          <a:prstGeom prst="rect">
            <a:avLst/>
          </a:prstGeom>
          <a:effectLst>
            <a:outerShdw blurRad="254000" dist="381000" dir="2700000" algn="tl" rotWithShape="0">
              <a:prstClr val="black">
                <a:alpha val="50000"/>
              </a:prstClr>
            </a:outerShdw>
          </a:effectLst>
        </p:spPr>
      </p:pic>
      <p:sp>
        <p:nvSpPr>
          <p:cNvPr id="8" name="Retângulo 7">
            <a:extLst>
              <a:ext uri="{FF2B5EF4-FFF2-40B4-BE49-F238E27FC236}">
                <a16:creationId xmlns:a16="http://schemas.microsoft.com/office/drawing/2014/main" id="{6A479531-8A8E-8FED-CAE2-4AE973D1E4B0}"/>
              </a:ext>
            </a:extLst>
          </p:cNvPr>
          <p:cNvSpPr/>
          <p:nvPr/>
        </p:nvSpPr>
        <p:spPr>
          <a:xfrm>
            <a:off x="0" y="0"/>
            <a:ext cx="12192000" cy="6858000"/>
          </a:xfrm>
          <a:prstGeom prst="rect">
            <a:avLst/>
          </a:pr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21" name="Imagem 20">
            <a:extLst>
              <a:ext uri="{FF2B5EF4-FFF2-40B4-BE49-F238E27FC236}">
                <a16:creationId xmlns:a16="http://schemas.microsoft.com/office/drawing/2014/main" id="{67971674-1070-B9EC-492D-B05FDE15AA70}"/>
              </a:ext>
            </a:extLst>
          </p:cNvPr>
          <p:cNvPicPr>
            <a:picLocks noChangeAspect="1"/>
          </p:cNvPicPr>
          <p:nvPr/>
        </p:nvPicPr>
        <p:blipFill rotWithShape="1">
          <a:blip r:embed="rId3">
            <a:extLst>
              <a:ext uri="{28A0092B-C50C-407E-A947-70E740481C1C}">
                <a14:useLocalDpi xmlns:a14="http://schemas.microsoft.com/office/drawing/2010/main" val="0"/>
              </a:ext>
            </a:extLst>
          </a:blip>
          <a:srcRect t="23092" b="74308"/>
          <a:stretch/>
        </p:blipFill>
        <p:spPr>
          <a:xfrm>
            <a:off x="4655978" y="4238625"/>
            <a:ext cx="2880043" cy="485776"/>
          </a:xfrm>
          <a:prstGeom prst="rect">
            <a:avLst/>
          </a:prstGeom>
          <a:effectLst/>
        </p:spPr>
      </p:pic>
      <p:pic>
        <p:nvPicPr>
          <p:cNvPr id="22" name="Imagem 21">
            <a:extLst>
              <a:ext uri="{FF2B5EF4-FFF2-40B4-BE49-F238E27FC236}">
                <a16:creationId xmlns:a16="http://schemas.microsoft.com/office/drawing/2014/main" id="{D94B31BB-F2D5-FA6D-55B3-B6EABA83527C}"/>
              </a:ext>
            </a:extLst>
          </p:cNvPr>
          <p:cNvPicPr>
            <a:picLocks noChangeAspect="1"/>
          </p:cNvPicPr>
          <p:nvPr/>
        </p:nvPicPr>
        <p:blipFill rotWithShape="1">
          <a:blip r:embed="rId4">
            <a:extLst>
              <a:ext uri="{28A0092B-C50C-407E-A947-70E740481C1C}">
                <a14:useLocalDpi xmlns:a14="http://schemas.microsoft.com/office/drawing/2010/main" val="0"/>
              </a:ext>
            </a:extLst>
          </a:blip>
          <a:srcRect t="25748" r="78773" b="73645"/>
          <a:stretch/>
        </p:blipFill>
        <p:spPr>
          <a:xfrm>
            <a:off x="4655978" y="4724401"/>
            <a:ext cx="611347" cy="113408"/>
          </a:xfrm>
          <a:prstGeom prst="rect">
            <a:avLst/>
          </a:prstGeom>
          <a:effectLst/>
        </p:spPr>
      </p:pic>
      <p:pic>
        <p:nvPicPr>
          <p:cNvPr id="27" name="Imagem 26">
            <a:extLst>
              <a:ext uri="{FF2B5EF4-FFF2-40B4-BE49-F238E27FC236}">
                <a16:creationId xmlns:a16="http://schemas.microsoft.com/office/drawing/2014/main" id="{4C79A5F1-6A77-71EE-6112-4C6FC3D38E0E}"/>
              </a:ext>
            </a:extLst>
          </p:cNvPr>
          <p:cNvPicPr>
            <a:picLocks noChangeAspect="1"/>
          </p:cNvPicPr>
          <p:nvPr/>
        </p:nvPicPr>
        <p:blipFill rotWithShape="1">
          <a:blip r:embed="rId5"/>
          <a:srcRect r="7715" b="77739"/>
          <a:stretch/>
        </p:blipFill>
        <p:spPr>
          <a:xfrm>
            <a:off x="3063198" y="2131508"/>
            <a:ext cx="6370403" cy="345862"/>
          </a:xfrm>
          <a:prstGeom prst="rect">
            <a:avLst/>
          </a:prstGeom>
        </p:spPr>
      </p:pic>
      <p:pic>
        <p:nvPicPr>
          <p:cNvPr id="28" name="Imagem 27">
            <a:extLst>
              <a:ext uri="{FF2B5EF4-FFF2-40B4-BE49-F238E27FC236}">
                <a16:creationId xmlns:a16="http://schemas.microsoft.com/office/drawing/2014/main" id="{633800F2-29A0-EF76-C765-7AE3FBEBB005}"/>
              </a:ext>
            </a:extLst>
          </p:cNvPr>
          <p:cNvPicPr>
            <a:picLocks noChangeAspect="1"/>
          </p:cNvPicPr>
          <p:nvPr/>
        </p:nvPicPr>
        <p:blipFill rotWithShape="1">
          <a:blip r:embed="rId5"/>
          <a:srcRect t="18823" r="2338" b="58916"/>
          <a:stretch/>
        </p:blipFill>
        <p:spPr>
          <a:xfrm>
            <a:off x="2877619" y="2535033"/>
            <a:ext cx="6741559" cy="345862"/>
          </a:xfrm>
          <a:prstGeom prst="rect">
            <a:avLst/>
          </a:prstGeom>
        </p:spPr>
      </p:pic>
      <p:pic>
        <p:nvPicPr>
          <p:cNvPr id="29" name="Imagem 28">
            <a:extLst>
              <a:ext uri="{FF2B5EF4-FFF2-40B4-BE49-F238E27FC236}">
                <a16:creationId xmlns:a16="http://schemas.microsoft.com/office/drawing/2014/main" id="{AF836B6A-8A45-8A5E-69A9-8AADC30E639B}"/>
              </a:ext>
            </a:extLst>
          </p:cNvPr>
          <p:cNvPicPr>
            <a:picLocks noChangeAspect="1"/>
          </p:cNvPicPr>
          <p:nvPr/>
        </p:nvPicPr>
        <p:blipFill rotWithShape="1">
          <a:blip r:embed="rId5"/>
          <a:srcRect t="38663" r="4434" b="39076"/>
          <a:stretch/>
        </p:blipFill>
        <p:spPr>
          <a:xfrm>
            <a:off x="2949964" y="2938558"/>
            <a:ext cx="6596871" cy="345862"/>
          </a:xfrm>
          <a:prstGeom prst="rect">
            <a:avLst/>
          </a:prstGeom>
        </p:spPr>
      </p:pic>
      <p:pic>
        <p:nvPicPr>
          <p:cNvPr id="30" name="Imagem 29">
            <a:extLst>
              <a:ext uri="{FF2B5EF4-FFF2-40B4-BE49-F238E27FC236}">
                <a16:creationId xmlns:a16="http://schemas.microsoft.com/office/drawing/2014/main" id="{86F26C03-88EE-381F-03A2-08A89F3E0A53}"/>
              </a:ext>
            </a:extLst>
          </p:cNvPr>
          <p:cNvPicPr>
            <a:picLocks noChangeAspect="1"/>
          </p:cNvPicPr>
          <p:nvPr/>
        </p:nvPicPr>
        <p:blipFill rotWithShape="1">
          <a:blip r:embed="rId5"/>
          <a:srcRect t="58304" b="19435"/>
          <a:stretch/>
        </p:blipFill>
        <p:spPr>
          <a:xfrm>
            <a:off x="2796914" y="3342083"/>
            <a:ext cx="6902970" cy="345862"/>
          </a:xfrm>
          <a:prstGeom prst="rect">
            <a:avLst/>
          </a:prstGeom>
        </p:spPr>
      </p:pic>
      <p:pic>
        <p:nvPicPr>
          <p:cNvPr id="31" name="Imagem 30">
            <a:extLst>
              <a:ext uri="{FF2B5EF4-FFF2-40B4-BE49-F238E27FC236}">
                <a16:creationId xmlns:a16="http://schemas.microsoft.com/office/drawing/2014/main" id="{ACEB5015-EA05-6382-C81B-9A8719C6D8D7}"/>
              </a:ext>
            </a:extLst>
          </p:cNvPr>
          <p:cNvPicPr>
            <a:picLocks noChangeAspect="1"/>
          </p:cNvPicPr>
          <p:nvPr/>
        </p:nvPicPr>
        <p:blipFill rotWithShape="1">
          <a:blip r:embed="rId5"/>
          <a:srcRect t="76794" r="80438" b="945"/>
          <a:stretch/>
        </p:blipFill>
        <p:spPr>
          <a:xfrm>
            <a:off x="5573216" y="3745610"/>
            <a:ext cx="1350367" cy="345862"/>
          </a:xfrm>
          <a:prstGeom prst="rect">
            <a:avLst/>
          </a:prstGeom>
        </p:spPr>
      </p:pic>
    </p:spTree>
    <p:extLst>
      <p:ext uri="{BB962C8B-B14F-4D97-AF65-F5344CB8AC3E}">
        <p14:creationId xmlns:p14="http://schemas.microsoft.com/office/powerpoint/2010/main" val="28830648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ppt_x"/>
                                          </p:val>
                                        </p:tav>
                                        <p:tav tm="100000">
                                          <p:val>
                                            <p:strVal val="#ppt_x"/>
                                          </p:val>
                                        </p:tav>
                                      </p:tavLst>
                                    </p:anim>
                                    <p:anim calcmode="lin" valueType="num">
                                      <p:cBhvr additive="base">
                                        <p:cTn id="8" dur="1000" fill="hold"/>
                                        <p:tgtEl>
                                          <p:spTgt spid="3"/>
                                        </p:tgtEl>
                                        <p:attrNameLst>
                                          <p:attrName>ppt_y</p:attrName>
                                        </p:attrNameLst>
                                      </p:cBhvr>
                                      <p:tavLst>
                                        <p:tav tm="0">
                                          <p:val>
                                            <p:strVal val="1+#ppt_h/2"/>
                                          </p:val>
                                        </p:tav>
                                        <p:tav tm="100000">
                                          <p:val>
                                            <p:strVal val="#ppt_y"/>
                                          </p:val>
                                        </p:tav>
                                      </p:tavLst>
                                    </p:anim>
                                  </p:childTnLst>
                                </p:cTn>
                              </p:par>
                              <p:par>
                                <p:cTn id="9" presetID="10" presetClass="entr" presetSubtype="0" fill="hold" grpId="0" nodeType="withEffect">
                                  <p:stCondLst>
                                    <p:cond delay="100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par>
                                <p:cTn id="12" presetID="10" presetClass="entr" presetSubtype="0" fill="hold" nodeType="withEffect">
                                  <p:stCondLst>
                                    <p:cond delay="1300"/>
                                  </p:stCondLst>
                                  <p:childTnLst>
                                    <p:set>
                                      <p:cBhvr>
                                        <p:cTn id="13" dur="1" fill="hold">
                                          <p:stCondLst>
                                            <p:cond delay="0"/>
                                          </p:stCondLst>
                                        </p:cTn>
                                        <p:tgtEl>
                                          <p:spTgt spid="21"/>
                                        </p:tgtEl>
                                        <p:attrNameLst>
                                          <p:attrName>style.visibility</p:attrName>
                                        </p:attrNameLst>
                                      </p:cBhvr>
                                      <p:to>
                                        <p:strVal val="visible"/>
                                      </p:to>
                                    </p:set>
                                    <p:animEffect transition="in" filter="fade">
                                      <p:cBhvr>
                                        <p:cTn id="14" dur="750"/>
                                        <p:tgtEl>
                                          <p:spTgt spid="21"/>
                                        </p:tgtEl>
                                      </p:cBhvr>
                                    </p:animEffect>
                                  </p:childTnLst>
                                </p:cTn>
                              </p:par>
                              <p:par>
                                <p:cTn id="15" presetID="10" presetClass="entr" presetSubtype="0" fill="hold" nodeType="withEffect">
                                  <p:stCondLst>
                                    <p:cond delay="1500"/>
                                  </p:stCondLst>
                                  <p:childTnLst>
                                    <p:set>
                                      <p:cBhvr>
                                        <p:cTn id="16" dur="1" fill="hold">
                                          <p:stCondLst>
                                            <p:cond delay="0"/>
                                          </p:stCondLst>
                                        </p:cTn>
                                        <p:tgtEl>
                                          <p:spTgt spid="22"/>
                                        </p:tgtEl>
                                        <p:attrNameLst>
                                          <p:attrName>style.visibility</p:attrName>
                                        </p:attrNameLst>
                                      </p:cBhvr>
                                      <p:to>
                                        <p:strVal val="visible"/>
                                      </p:to>
                                    </p:set>
                                    <p:animEffect transition="in" filter="fade">
                                      <p:cBhvr>
                                        <p:cTn id="17" dur="750"/>
                                        <p:tgtEl>
                                          <p:spTgt spid="22"/>
                                        </p:tgtEl>
                                      </p:cBhvr>
                                    </p:animEffect>
                                  </p:childTnLst>
                                </p:cTn>
                              </p:par>
                              <p:par>
                                <p:cTn id="18" presetID="53" presetClass="entr" presetSubtype="528" fill="hold" nodeType="withEffect">
                                  <p:stCondLst>
                                    <p:cond delay="1800"/>
                                  </p:stCondLst>
                                  <p:childTnLst>
                                    <p:set>
                                      <p:cBhvr>
                                        <p:cTn id="19" dur="1" fill="hold">
                                          <p:stCondLst>
                                            <p:cond delay="0"/>
                                          </p:stCondLst>
                                        </p:cTn>
                                        <p:tgtEl>
                                          <p:spTgt spid="27"/>
                                        </p:tgtEl>
                                        <p:attrNameLst>
                                          <p:attrName>style.visibility</p:attrName>
                                        </p:attrNameLst>
                                      </p:cBhvr>
                                      <p:to>
                                        <p:strVal val="visible"/>
                                      </p:to>
                                    </p:set>
                                    <p:anim calcmode="lin" valueType="num">
                                      <p:cBhvr>
                                        <p:cTn id="20" dur="500" fill="hold"/>
                                        <p:tgtEl>
                                          <p:spTgt spid="27"/>
                                        </p:tgtEl>
                                        <p:attrNameLst>
                                          <p:attrName>ppt_w</p:attrName>
                                        </p:attrNameLst>
                                      </p:cBhvr>
                                      <p:tavLst>
                                        <p:tav tm="0">
                                          <p:val>
                                            <p:fltVal val="0"/>
                                          </p:val>
                                        </p:tav>
                                        <p:tav tm="100000">
                                          <p:val>
                                            <p:strVal val="#ppt_w"/>
                                          </p:val>
                                        </p:tav>
                                      </p:tavLst>
                                    </p:anim>
                                    <p:anim calcmode="lin" valueType="num">
                                      <p:cBhvr>
                                        <p:cTn id="21" dur="500" fill="hold"/>
                                        <p:tgtEl>
                                          <p:spTgt spid="27"/>
                                        </p:tgtEl>
                                        <p:attrNameLst>
                                          <p:attrName>ppt_h</p:attrName>
                                        </p:attrNameLst>
                                      </p:cBhvr>
                                      <p:tavLst>
                                        <p:tav tm="0">
                                          <p:val>
                                            <p:fltVal val="0"/>
                                          </p:val>
                                        </p:tav>
                                        <p:tav tm="100000">
                                          <p:val>
                                            <p:strVal val="#ppt_h"/>
                                          </p:val>
                                        </p:tav>
                                      </p:tavLst>
                                    </p:anim>
                                    <p:animEffect transition="in" filter="fade">
                                      <p:cBhvr>
                                        <p:cTn id="22" dur="500"/>
                                        <p:tgtEl>
                                          <p:spTgt spid="27"/>
                                        </p:tgtEl>
                                      </p:cBhvr>
                                    </p:animEffect>
                                    <p:anim calcmode="lin" valueType="num">
                                      <p:cBhvr>
                                        <p:cTn id="23" dur="500" fill="hold"/>
                                        <p:tgtEl>
                                          <p:spTgt spid="27"/>
                                        </p:tgtEl>
                                        <p:attrNameLst>
                                          <p:attrName>ppt_x</p:attrName>
                                        </p:attrNameLst>
                                      </p:cBhvr>
                                      <p:tavLst>
                                        <p:tav tm="0">
                                          <p:val>
                                            <p:fltVal val="0.5"/>
                                          </p:val>
                                        </p:tav>
                                        <p:tav tm="100000">
                                          <p:val>
                                            <p:strVal val="#ppt_x"/>
                                          </p:val>
                                        </p:tav>
                                      </p:tavLst>
                                    </p:anim>
                                    <p:anim calcmode="lin" valueType="num">
                                      <p:cBhvr>
                                        <p:cTn id="24" dur="500" fill="hold"/>
                                        <p:tgtEl>
                                          <p:spTgt spid="27"/>
                                        </p:tgtEl>
                                        <p:attrNameLst>
                                          <p:attrName>ppt_y</p:attrName>
                                        </p:attrNameLst>
                                      </p:cBhvr>
                                      <p:tavLst>
                                        <p:tav tm="0">
                                          <p:val>
                                            <p:fltVal val="0.5"/>
                                          </p:val>
                                        </p:tav>
                                        <p:tav tm="100000">
                                          <p:val>
                                            <p:strVal val="#ppt_y"/>
                                          </p:val>
                                        </p:tav>
                                      </p:tavLst>
                                    </p:anim>
                                  </p:childTnLst>
                                </p:cTn>
                              </p:par>
                              <p:par>
                                <p:cTn id="25" presetID="53" presetClass="entr" presetSubtype="528" fill="hold" nodeType="withEffect">
                                  <p:stCondLst>
                                    <p:cond delay="1800"/>
                                  </p:stCondLst>
                                  <p:childTnLst>
                                    <p:set>
                                      <p:cBhvr>
                                        <p:cTn id="26" dur="1" fill="hold">
                                          <p:stCondLst>
                                            <p:cond delay="0"/>
                                          </p:stCondLst>
                                        </p:cTn>
                                        <p:tgtEl>
                                          <p:spTgt spid="28"/>
                                        </p:tgtEl>
                                        <p:attrNameLst>
                                          <p:attrName>style.visibility</p:attrName>
                                        </p:attrNameLst>
                                      </p:cBhvr>
                                      <p:to>
                                        <p:strVal val="visible"/>
                                      </p:to>
                                    </p:set>
                                    <p:anim calcmode="lin" valueType="num">
                                      <p:cBhvr>
                                        <p:cTn id="27" dur="500" fill="hold"/>
                                        <p:tgtEl>
                                          <p:spTgt spid="28"/>
                                        </p:tgtEl>
                                        <p:attrNameLst>
                                          <p:attrName>ppt_w</p:attrName>
                                        </p:attrNameLst>
                                      </p:cBhvr>
                                      <p:tavLst>
                                        <p:tav tm="0">
                                          <p:val>
                                            <p:fltVal val="0"/>
                                          </p:val>
                                        </p:tav>
                                        <p:tav tm="100000">
                                          <p:val>
                                            <p:strVal val="#ppt_w"/>
                                          </p:val>
                                        </p:tav>
                                      </p:tavLst>
                                    </p:anim>
                                    <p:anim calcmode="lin" valueType="num">
                                      <p:cBhvr>
                                        <p:cTn id="28" dur="500" fill="hold"/>
                                        <p:tgtEl>
                                          <p:spTgt spid="28"/>
                                        </p:tgtEl>
                                        <p:attrNameLst>
                                          <p:attrName>ppt_h</p:attrName>
                                        </p:attrNameLst>
                                      </p:cBhvr>
                                      <p:tavLst>
                                        <p:tav tm="0">
                                          <p:val>
                                            <p:fltVal val="0"/>
                                          </p:val>
                                        </p:tav>
                                        <p:tav tm="100000">
                                          <p:val>
                                            <p:strVal val="#ppt_h"/>
                                          </p:val>
                                        </p:tav>
                                      </p:tavLst>
                                    </p:anim>
                                    <p:animEffect transition="in" filter="fade">
                                      <p:cBhvr>
                                        <p:cTn id="29" dur="500"/>
                                        <p:tgtEl>
                                          <p:spTgt spid="28"/>
                                        </p:tgtEl>
                                      </p:cBhvr>
                                    </p:animEffect>
                                    <p:anim calcmode="lin" valueType="num">
                                      <p:cBhvr>
                                        <p:cTn id="30" dur="500" fill="hold"/>
                                        <p:tgtEl>
                                          <p:spTgt spid="28"/>
                                        </p:tgtEl>
                                        <p:attrNameLst>
                                          <p:attrName>ppt_x</p:attrName>
                                        </p:attrNameLst>
                                      </p:cBhvr>
                                      <p:tavLst>
                                        <p:tav tm="0">
                                          <p:val>
                                            <p:fltVal val="0.5"/>
                                          </p:val>
                                        </p:tav>
                                        <p:tav tm="100000">
                                          <p:val>
                                            <p:strVal val="#ppt_x"/>
                                          </p:val>
                                        </p:tav>
                                      </p:tavLst>
                                    </p:anim>
                                    <p:anim calcmode="lin" valueType="num">
                                      <p:cBhvr>
                                        <p:cTn id="31" dur="500" fill="hold"/>
                                        <p:tgtEl>
                                          <p:spTgt spid="28"/>
                                        </p:tgtEl>
                                        <p:attrNameLst>
                                          <p:attrName>ppt_y</p:attrName>
                                        </p:attrNameLst>
                                      </p:cBhvr>
                                      <p:tavLst>
                                        <p:tav tm="0">
                                          <p:val>
                                            <p:fltVal val="0.5"/>
                                          </p:val>
                                        </p:tav>
                                        <p:tav tm="100000">
                                          <p:val>
                                            <p:strVal val="#ppt_y"/>
                                          </p:val>
                                        </p:tav>
                                      </p:tavLst>
                                    </p:anim>
                                  </p:childTnLst>
                                </p:cTn>
                              </p:par>
                              <p:par>
                                <p:cTn id="32" presetID="53" presetClass="entr" presetSubtype="528" fill="hold" nodeType="withEffect">
                                  <p:stCondLst>
                                    <p:cond delay="1800"/>
                                  </p:stCondLst>
                                  <p:childTnLst>
                                    <p:set>
                                      <p:cBhvr>
                                        <p:cTn id="33" dur="1" fill="hold">
                                          <p:stCondLst>
                                            <p:cond delay="0"/>
                                          </p:stCondLst>
                                        </p:cTn>
                                        <p:tgtEl>
                                          <p:spTgt spid="29"/>
                                        </p:tgtEl>
                                        <p:attrNameLst>
                                          <p:attrName>style.visibility</p:attrName>
                                        </p:attrNameLst>
                                      </p:cBhvr>
                                      <p:to>
                                        <p:strVal val="visible"/>
                                      </p:to>
                                    </p:set>
                                    <p:anim calcmode="lin" valueType="num">
                                      <p:cBhvr>
                                        <p:cTn id="34" dur="500" fill="hold"/>
                                        <p:tgtEl>
                                          <p:spTgt spid="29"/>
                                        </p:tgtEl>
                                        <p:attrNameLst>
                                          <p:attrName>ppt_w</p:attrName>
                                        </p:attrNameLst>
                                      </p:cBhvr>
                                      <p:tavLst>
                                        <p:tav tm="0">
                                          <p:val>
                                            <p:fltVal val="0"/>
                                          </p:val>
                                        </p:tav>
                                        <p:tav tm="100000">
                                          <p:val>
                                            <p:strVal val="#ppt_w"/>
                                          </p:val>
                                        </p:tav>
                                      </p:tavLst>
                                    </p:anim>
                                    <p:anim calcmode="lin" valueType="num">
                                      <p:cBhvr>
                                        <p:cTn id="35" dur="500" fill="hold"/>
                                        <p:tgtEl>
                                          <p:spTgt spid="29"/>
                                        </p:tgtEl>
                                        <p:attrNameLst>
                                          <p:attrName>ppt_h</p:attrName>
                                        </p:attrNameLst>
                                      </p:cBhvr>
                                      <p:tavLst>
                                        <p:tav tm="0">
                                          <p:val>
                                            <p:fltVal val="0"/>
                                          </p:val>
                                        </p:tav>
                                        <p:tav tm="100000">
                                          <p:val>
                                            <p:strVal val="#ppt_h"/>
                                          </p:val>
                                        </p:tav>
                                      </p:tavLst>
                                    </p:anim>
                                    <p:animEffect transition="in" filter="fade">
                                      <p:cBhvr>
                                        <p:cTn id="36" dur="500"/>
                                        <p:tgtEl>
                                          <p:spTgt spid="29"/>
                                        </p:tgtEl>
                                      </p:cBhvr>
                                    </p:animEffect>
                                    <p:anim calcmode="lin" valueType="num">
                                      <p:cBhvr>
                                        <p:cTn id="37" dur="500" fill="hold"/>
                                        <p:tgtEl>
                                          <p:spTgt spid="29"/>
                                        </p:tgtEl>
                                        <p:attrNameLst>
                                          <p:attrName>ppt_x</p:attrName>
                                        </p:attrNameLst>
                                      </p:cBhvr>
                                      <p:tavLst>
                                        <p:tav tm="0">
                                          <p:val>
                                            <p:fltVal val="0.5"/>
                                          </p:val>
                                        </p:tav>
                                        <p:tav tm="100000">
                                          <p:val>
                                            <p:strVal val="#ppt_x"/>
                                          </p:val>
                                        </p:tav>
                                      </p:tavLst>
                                    </p:anim>
                                    <p:anim calcmode="lin" valueType="num">
                                      <p:cBhvr>
                                        <p:cTn id="38" dur="500" fill="hold"/>
                                        <p:tgtEl>
                                          <p:spTgt spid="29"/>
                                        </p:tgtEl>
                                        <p:attrNameLst>
                                          <p:attrName>ppt_y</p:attrName>
                                        </p:attrNameLst>
                                      </p:cBhvr>
                                      <p:tavLst>
                                        <p:tav tm="0">
                                          <p:val>
                                            <p:fltVal val="0.5"/>
                                          </p:val>
                                        </p:tav>
                                        <p:tav tm="100000">
                                          <p:val>
                                            <p:strVal val="#ppt_y"/>
                                          </p:val>
                                        </p:tav>
                                      </p:tavLst>
                                    </p:anim>
                                  </p:childTnLst>
                                </p:cTn>
                              </p:par>
                              <p:par>
                                <p:cTn id="39" presetID="53" presetClass="entr" presetSubtype="528" fill="hold" nodeType="withEffect">
                                  <p:stCondLst>
                                    <p:cond delay="1800"/>
                                  </p:stCondLst>
                                  <p:childTnLst>
                                    <p:set>
                                      <p:cBhvr>
                                        <p:cTn id="40" dur="1" fill="hold">
                                          <p:stCondLst>
                                            <p:cond delay="0"/>
                                          </p:stCondLst>
                                        </p:cTn>
                                        <p:tgtEl>
                                          <p:spTgt spid="30"/>
                                        </p:tgtEl>
                                        <p:attrNameLst>
                                          <p:attrName>style.visibility</p:attrName>
                                        </p:attrNameLst>
                                      </p:cBhvr>
                                      <p:to>
                                        <p:strVal val="visible"/>
                                      </p:to>
                                    </p:set>
                                    <p:anim calcmode="lin" valueType="num">
                                      <p:cBhvr>
                                        <p:cTn id="41" dur="500" fill="hold"/>
                                        <p:tgtEl>
                                          <p:spTgt spid="30"/>
                                        </p:tgtEl>
                                        <p:attrNameLst>
                                          <p:attrName>ppt_w</p:attrName>
                                        </p:attrNameLst>
                                      </p:cBhvr>
                                      <p:tavLst>
                                        <p:tav tm="0">
                                          <p:val>
                                            <p:fltVal val="0"/>
                                          </p:val>
                                        </p:tav>
                                        <p:tav tm="100000">
                                          <p:val>
                                            <p:strVal val="#ppt_w"/>
                                          </p:val>
                                        </p:tav>
                                      </p:tavLst>
                                    </p:anim>
                                    <p:anim calcmode="lin" valueType="num">
                                      <p:cBhvr>
                                        <p:cTn id="42" dur="500" fill="hold"/>
                                        <p:tgtEl>
                                          <p:spTgt spid="30"/>
                                        </p:tgtEl>
                                        <p:attrNameLst>
                                          <p:attrName>ppt_h</p:attrName>
                                        </p:attrNameLst>
                                      </p:cBhvr>
                                      <p:tavLst>
                                        <p:tav tm="0">
                                          <p:val>
                                            <p:fltVal val="0"/>
                                          </p:val>
                                        </p:tav>
                                        <p:tav tm="100000">
                                          <p:val>
                                            <p:strVal val="#ppt_h"/>
                                          </p:val>
                                        </p:tav>
                                      </p:tavLst>
                                    </p:anim>
                                    <p:animEffect transition="in" filter="fade">
                                      <p:cBhvr>
                                        <p:cTn id="43" dur="500"/>
                                        <p:tgtEl>
                                          <p:spTgt spid="30"/>
                                        </p:tgtEl>
                                      </p:cBhvr>
                                    </p:animEffect>
                                    <p:anim calcmode="lin" valueType="num">
                                      <p:cBhvr>
                                        <p:cTn id="44" dur="500" fill="hold"/>
                                        <p:tgtEl>
                                          <p:spTgt spid="30"/>
                                        </p:tgtEl>
                                        <p:attrNameLst>
                                          <p:attrName>ppt_x</p:attrName>
                                        </p:attrNameLst>
                                      </p:cBhvr>
                                      <p:tavLst>
                                        <p:tav tm="0">
                                          <p:val>
                                            <p:fltVal val="0.5"/>
                                          </p:val>
                                        </p:tav>
                                        <p:tav tm="100000">
                                          <p:val>
                                            <p:strVal val="#ppt_x"/>
                                          </p:val>
                                        </p:tav>
                                      </p:tavLst>
                                    </p:anim>
                                    <p:anim calcmode="lin" valueType="num">
                                      <p:cBhvr>
                                        <p:cTn id="45" dur="500" fill="hold"/>
                                        <p:tgtEl>
                                          <p:spTgt spid="30"/>
                                        </p:tgtEl>
                                        <p:attrNameLst>
                                          <p:attrName>ppt_y</p:attrName>
                                        </p:attrNameLst>
                                      </p:cBhvr>
                                      <p:tavLst>
                                        <p:tav tm="0">
                                          <p:val>
                                            <p:fltVal val="0.5"/>
                                          </p:val>
                                        </p:tav>
                                        <p:tav tm="100000">
                                          <p:val>
                                            <p:strVal val="#ppt_y"/>
                                          </p:val>
                                        </p:tav>
                                      </p:tavLst>
                                    </p:anim>
                                  </p:childTnLst>
                                </p:cTn>
                              </p:par>
                              <p:par>
                                <p:cTn id="46" presetID="53" presetClass="entr" presetSubtype="528" fill="hold" nodeType="withEffect">
                                  <p:stCondLst>
                                    <p:cond delay="1800"/>
                                  </p:stCondLst>
                                  <p:childTnLst>
                                    <p:set>
                                      <p:cBhvr>
                                        <p:cTn id="47" dur="1" fill="hold">
                                          <p:stCondLst>
                                            <p:cond delay="0"/>
                                          </p:stCondLst>
                                        </p:cTn>
                                        <p:tgtEl>
                                          <p:spTgt spid="31"/>
                                        </p:tgtEl>
                                        <p:attrNameLst>
                                          <p:attrName>style.visibility</p:attrName>
                                        </p:attrNameLst>
                                      </p:cBhvr>
                                      <p:to>
                                        <p:strVal val="visible"/>
                                      </p:to>
                                    </p:set>
                                    <p:anim calcmode="lin" valueType="num">
                                      <p:cBhvr>
                                        <p:cTn id="48" dur="500" fill="hold"/>
                                        <p:tgtEl>
                                          <p:spTgt spid="31"/>
                                        </p:tgtEl>
                                        <p:attrNameLst>
                                          <p:attrName>ppt_w</p:attrName>
                                        </p:attrNameLst>
                                      </p:cBhvr>
                                      <p:tavLst>
                                        <p:tav tm="0">
                                          <p:val>
                                            <p:fltVal val="0"/>
                                          </p:val>
                                        </p:tav>
                                        <p:tav tm="100000">
                                          <p:val>
                                            <p:strVal val="#ppt_w"/>
                                          </p:val>
                                        </p:tav>
                                      </p:tavLst>
                                    </p:anim>
                                    <p:anim calcmode="lin" valueType="num">
                                      <p:cBhvr>
                                        <p:cTn id="49" dur="500" fill="hold"/>
                                        <p:tgtEl>
                                          <p:spTgt spid="31"/>
                                        </p:tgtEl>
                                        <p:attrNameLst>
                                          <p:attrName>ppt_h</p:attrName>
                                        </p:attrNameLst>
                                      </p:cBhvr>
                                      <p:tavLst>
                                        <p:tav tm="0">
                                          <p:val>
                                            <p:fltVal val="0"/>
                                          </p:val>
                                        </p:tav>
                                        <p:tav tm="100000">
                                          <p:val>
                                            <p:strVal val="#ppt_h"/>
                                          </p:val>
                                        </p:tav>
                                      </p:tavLst>
                                    </p:anim>
                                    <p:animEffect transition="in" filter="fade">
                                      <p:cBhvr>
                                        <p:cTn id="50" dur="500"/>
                                        <p:tgtEl>
                                          <p:spTgt spid="31"/>
                                        </p:tgtEl>
                                      </p:cBhvr>
                                    </p:animEffect>
                                    <p:anim calcmode="lin" valueType="num">
                                      <p:cBhvr>
                                        <p:cTn id="51" dur="500" fill="hold"/>
                                        <p:tgtEl>
                                          <p:spTgt spid="31"/>
                                        </p:tgtEl>
                                        <p:attrNameLst>
                                          <p:attrName>ppt_x</p:attrName>
                                        </p:attrNameLst>
                                      </p:cBhvr>
                                      <p:tavLst>
                                        <p:tav tm="0">
                                          <p:val>
                                            <p:fltVal val="0.5"/>
                                          </p:val>
                                        </p:tav>
                                        <p:tav tm="100000">
                                          <p:val>
                                            <p:strVal val="#ppt_x"/>
                                          </p:val>
                                        </p:tav>
                                      </p:tavLst>
                                    </p:anim>
                                    <p:anim calcmode="lin" valueType="num">
                                      <p:cBhvr>
                                        <p:cTn id="52" dur="500" fill="hold"/>
                                        <p:tgtEl>
                                          <p:spTgt spid="31"/>
                                        </p:tgtEl>
                                        <p:attrNameLst>
                                          <p:attrName>ppt_y</p:attrName>
                                        </p:attrNameLst>
                                      </p:cBhvr>
                                      <p:tavLst>
                                        <p:tav tm="0">
                                          <p:val>
                                            <p:flt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m 2">
            <a:extLst>
              <a:ext uri="{FF2B5EF4-FFF2-40B4-BE49-F238E27FC236}">
                <a16:creationId xmlns:a16="http://schemas.microsoft.com/office/drawing/2014/main" id="{C03CDBC0-1A56-E5DA-13E4-0E45ABC74AA2}"/>
              </a:ext>
            </a:extLst>
          </p:cNvPr>
          <p:cNvPicPr>
            <a:picLocks noChangeAspect="1"/>
          </p:cNvPicPr>
          <p:nvPr/>
        </p:nvPicPr>
        <p:blipFill rotWithShape="1">
          <a:blip r:embed="rId2">
            <a:extLst>
              <a:ext uri="{28A0092B-C50C-407E-A947-70E740481C1C}">
                <a14:useLocalDpi xmlns:a14="http://schemas.microsoft.com/office/drawing/2010/main" val="0"/>
              </a:ext>
            </a:extLst>
          </a:blip>
          <a:srcRect t="39623" b="35073"/>
          <a:stretch/>
        </p:blipFill>
        <p:spPr>
          <a:xfrm>
            <a:off x="4655978" y="921174"/>
            <a:ext cx="2880043" cy="4726492"/>
          </a:xfrm>
          <a:prstGeom prst="rect">
            <a:avLst/>
          </a:prstGeom>
          <a:effectLst>
            <a:outerShdw blurRad="254000" dist="381000" dir="2700000" algn="tl" rotWithShape="0">
              <a:prstClr val="black">
                <a:alpha val="50000"/>
              </a:prstClr>
            </a:outerShdw>
          </a:effectLst>
        </p:spPr>
      </p:pic>
      <p:sp>
        <p:nvSpPr>
          <p:cNvPr id="8" name="Retângulo 7">
            <a:extLst>
              <a:ext uri="{FF2B5EF4-FFF2-40B4-BE49-F238E27FC236}">
                <a16:creationId xmlns:a16="http://schemas.microsoft.com/office/drawing/2014/main" id="{6A479531-8A8E-8FED-CAE2-4AE973D1E4B0}"/>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grpSp>
        <p:nvGrpSpPr>
          <p:cNvPr id="34" name="Agrupar 33">
            <a:extLst>
              <a:ext uri="{FF2B5EF4-FFF2-40B4-BE49-F238E27FC236}">
                <a16:creationId xmlns:a16="http://schemas.microsoft.com/office/drawing/2014/main" id="{643B7D89-7AB5-187C-7A5E-DBCC99CCFBA4}"/>
              </a:ext>
            </a:extLst>
          </p:cNvPr>
          <p:cNvGrpSpPr/>
          <p:nvPr/>
        </p:nvGrpSpPr>
        <p:grpSpPr>
          <a:xfrm>
            <a:off x="4682462" y="2026488"/>
            <a:ext cx="2957900" cy="345862"/>
            <a:chOff x="5686529" y="3893986"/>
            <a:chExt cx="2957900" cy="345862"/>
          </a:xfrm>
        </p:grpSpPr>
        <p:pic>
          <p:nvPicPr>
            <p:cNvPr id="42" name="Imagem 41">
              <a:extLst>
                <a:ext uri="{FF2B5EF4-FFF2-40B4-BE49-F238E27FC236}">
                  <a16:creationId xmlns:a16="http://schemas.microsoft.com/office/drawing/2014/main" id="{1993BD7B-DD61-6EC5-3452-FEF43967EB0F}"/>
                </a:ext>
              </a:extLst>
            </p:cNvPr>
            <p:cNvPicPr>
              <a:picLocks noChangeAspect="1"/>
            </p:cNvPicPr>
            <p:nvPr/>
          </p:nvPicPr>
          <p:blipFill rotWithShape="1">
            <a:blip r:embed="rId3"/>
            <a:srcRect l="71971" t="16465" r="4576" b="67069"/>
            <a:stretch/>
          </p:blipFill>
          <p:spPr>
            <a:xfrm>
              <a:off x="5686529" y="3893986"/>
              <a:ext cx="1849436" cy="345862"/>
            </a:xfrm>
            <a:prstGeom prst="rect">
              <a:avLst/>
            </a:prstGeom>
          </p:spPr>
        </p:pic>
        <p:pic>
          <p:nvPicPr>
            <p:cNvPr id="43" name="Imagem 42">
              <a:extLst>
                <a:ext uri="{FF2B5EF4-FFF2-40B4-BE49-F238E27FC236}">
                  <a16:creationId xmlns:a16="http://schemas.microsoft.com/office/drawing/2014/main" id="{CB628BC6-B4EC-E1E4-A2A3-06F9295BF675}"/>
                </a:ext>
              </a:extLst>
            </p:cNvPr>
            <p:cNvPicPr>
              <a:picLocks noChangeAspect="1"/>
            </p:cNvPicPr>
            <p:nvPr/>
          </p:nvPicPr>
          <p:blipFill rotWithShape="1">
            <a:blip r:embed="rId3"/>
            <a:srcRect t="33534" r="86750" b="50000"/>
            <a:stretch/>
          </p:blipFill>
          <p:spPr>
            <a:xfrm>
              <a:off x="7599564" y="3893986"/>
              <a:ext cx="1044865" cy="345862"/>
            </a:xfrm>
            <a:prstGeom prst="rect">
              <a:avLst/>
            </a:prstGeom>
          </p:spPr>
        </p:pic>
      </p:grpSp>
      <p:pic>
        <p:nvPicPr>
          <p:cNvPr id="35" name="Imagem 34">
            <a:extLst>
              <a:ext uri="{FF2B5EF4-FFF2-40B4-BE49-F238E27FC236}">
                <a16:creationId xmlns:a16="http://schemas.microsoft.com/office/drawing/2014/main" id="{DEB7C032-B4A3-D270-36EA-B1DEBA313730}"/>
              </a:ext>
            </a:extLst>
          </p:cNvPr>
          <p:cNvPicPr>
            <a:picLocks noChangeAspect="1"/>
          </p:cNvPicPr>
          <p:nvPr/>
        </p:nvPicPr>
        <p:blipFill rotWithShape="1">
          <a:blip r:embed="rId3"/>
          <a:srcRect t="82494" r="12991" b="1040"/>
          <a:stretch/>
        </p:blipFill>
        <p:spPr>
          <a:xfrm>
            <a:off x="2730680" y="3439516"/>
            <a:ext cx="6861465" cy="345862"/>
          </a:xfrm>
          <a:prstGeom prst="rect">
            <a:avLst/>
          </a:prstGeom>
        </p:spPr>
      </p:pic>
      <p:grpSp>
        <p:nvGrpSpPr>
          <p:cNvPr id="36" name="Agrupar 35">
            <a:extLst>
              <a:ext uri="{FF2B5EF4-FFF2-40B4-BE49-F238E27FC236}">
                <a16:creationId xmlns:a16="http://schemas.microsoft.com/office/drawing/2014/main" id="{C45FB3B8-CE96-FE48-F1EB-7BCE4D41F927}"/>
              </a:ext>
            </a:extLst>
          </p:cNvPr>
          <p:cNvGrpSpPr/>
          <p:nvPr/>
        </p:nvGrpSpPr>
        <p:grpSpPr>
          <a:xfrm>
            <a:off x="3132518" y="2497497"/>
            <a:ext cx="6057788" cy="345862"/>
            <a:chOff x="3993355" y="4375881"/>
            <a:chExt cx="6057788" cy="345862"/>
          </a:xfrm>
        </p:grpSpPr>
        <p:pic>
          <p:nvPicPr>
            <p:cNvPr id="40" name="Imagem 39">
              <a:extLst>
                <a:ext uri="{FF2B5EF4-FFF2-40B4-BE49-F238E27FC236}">
                  <a16:creationId xmlns:a16="http://schemas.microsoft.com/office/drawing/2014/main" id="{AE5EE297-854F-6EA4-18DA-F094EB6BC330}"/>
                </a:ext>
              </a:extLst>
            </p:cNvPr>
            <p:cNvPicPr>
              <a:picLocks noChangeAspect="1"/>
            </p:cNvPicPr>
            <p:nvPr/>
          </p:nvPicPr>
          <p:blipFill rotWithShape="1">
            <a:blip r:embed="rId3"/>
            <a:srcRect t="66700" r="86750" b="16834"/>
            <a:stretch/>
          </p:blipFill>
          <p:spPr>
            <a:xfrm>
              <a:off x="9006278" y="4375881"/>
              <a:ext cx="1044865" cy="345862"/>
            </a:xfrm>
            <a:prstGeom prst="rect">
              <a:avLst/>
            </a:prstGeom>
          </p:spPr>
        </p:pic>
        <p:pic>
          <p:nvPicPr>
            <p:cNvPr id="41" name="Imagem 40">
              <a:extLst>
                <a:ext uri="{FF2B5EF4-FFF2-40B4-BE49-F238E27FC236}">
                  <a16:creationId xmlns:a16="http://schemas.microsoft.com/office/drawing/2014/main" id="{53631C4F-BA56-EC4F-41FD-30B55658BC7C}"/>
                </a:ext>
              </a:extLst>
            </p:cNvPr>
            <p:cNvPicPr>
              <a:picLocks noChangeAspect="1"/>
            </p:cNvPicPr>
            <p:nvPr/>
          </p:nvPicPr>
          <p:blipFill rotWithShape="1">
            <a:blip r:embed="rId3"/>
            <a:srcRect l="34830" t="50097" r="2362" b="33437"/>
            <a:stretch/>
          </p:blipFill>
          <p:spPr>
            <a:xfrm>
              <a:off x="3993355" y="4375881"/>
              <a:ext cx="4953000" cy="345862"/>
            </a:xfrm>
            <a:prstGeom prst="rect">
              <a:avLst/>
            </a:prstGeom>
          </p:spPr>
        </p:pic>
      </p:grpSp>
      <p:grpSp>
        <p:nvGrpSpPr>
          <p:cNvPr id="37" name="Agrupar 36">
            <a:extLst>
              <a:ext uri="{FF2B5EF4-FFF2-40B4-BE49-F238E27FC236}">
                <a16:creationId xmlns:a16="http://schemas.microsoft.com/office/drawing/2014/main" id="{7C235253-017B-5998-1CD9-45B696C3E918}"/>
              </a:ext>
            </a:extLst>
          </p:cNvPr>
          <p:cNvGrpSpPr/>
          <p:nvPr/>
        </p:nvGrpSpPr>
        <p:grpSpPr>
          <a:xfrm>
            <a:off x="3370983" y="2968506"/>
            <a:ext cx="5580859" cy="345862"/>
            <a:chOff x="4394199" y="4857776"/>
            <a:chExt cx="5580859" cy="345862"/>
          </a:xfrm>
        </p:grpSpPr>
        <p:pic>
          <p:nvPicPr>
            <p:cNvPr id="38" name="Imagem 37">
              <a:extLst>
                <a:ext uri="{FF2B5EF4-FFF2-40B4-BE49-F238E27FC236}">
                  <a16:creationId xmlns:a16="http://schemas.microsoft.com/office/drawing/2014/main" id="{4E4C23FF-3708-E84E-F90D-78AAAC4FB294}"/>
                </a:ext>
              </a:extLst>
            </p:cNvPr>
            <p:cNvPicPr>
              <a:picLocks noChangeAspect="1"/>
            </p:cNvPicPr>
            <p:nvPr/>
          </p:nvPicPr>
          <p:blipFill rotWithShape="1">
            <a:blip r:embed="rId3"/>
            <a:srcRect l="62766" t="66700" r="1803" b="16834"/>
            <a:stretch/>
          </p:blipFill>
          <p:spPr>
            <a:xfrm>
              <a:off x="7181057" y="4857776"/>
              <a:ext cx="2794001" cy="345862"/>
            </a:xfrm>
            <a:prstGeom prst="rect">
              <a:avLst/>
            </a:prstGeom>
          </p:spPr>
        </p:pic>
        <p:pic>
          <p:nvPicPr>
            <p:cNvPr id="39" name="Imagem 38">
              <a:extLst>
                <a:ext uri="{FF2B5EF4-FFF2-40B4-BE49-F238E27FC236}">
                  <a16:creationId xmlns:a16="http://schemas.microsoft.com/office/drawing/2014/main" id="{3E9BE312-DD16-4D15-F599-EAD708832037}"/>
                </a:ext>
              </a:extLst>
            </p:cNvPr>
            <p:cNvPicPr>
              <a:picLocks noChangeAspect="1"/>
            </p:cNvPicPr>
            <p:nvPr/>
          </p:nvPicPr>
          <p:blipFill rotWithShape="1">
            <a:blip r:embed="rId3"/>
            <a:srcRect l="13371" t="66700" r="52245" b="16834"/>
            <a:stretch/>
          </p:blipFill>
          <p:spPr>
            <a:xfrm>
              <a:off x="4394199" y="4857776"/>
              <a:ext cx="2711451" cy="345862"/>
            </a:xfrm>
            <a:prstGeom prst="rect">
              <a:avLst/>
            </a:prstGeom>
          </p:spPr>
        </p:pic>
      </p:grpSp>
      <p:grpSp>
        <p:nvGrpSpPr>
          <p:cNvPr id="2" name="Agrupar 1">
            <a:extLst>
              <a:ext uri="{FF2B5EF4-FFF2-40B4-BE49-F238E27FC236}">
                <a16:creationId xmlns:a16="http://schemas.microsoft.com/office/drawing/2014/main" id="{6E1127C8-D03C-38DC-69E7-B66737577D32}"/>
              </a:ext>
            </a:extLst>
          </p:cNvPr>
          <p:cNvGrpSpPr/>
          <p:nvPr/>
        </p:nvGrpSpPr>
        <p:grpSpPr>
          <a:xfrm>
            <a:off x="2599855" y="1555479"/>
            <a:ext cx="6777873" cy="345862"/>
            <a:chOff x="2599855" y="1555479"/>
            <a:chExt cx="6777873" cy="345862"/>
          </a:xfrm>
        </p:grpSpPr>
        <p:pic>
          <p:nvPicPr>
            <p:cNvPr id="33" name="Imagem 32">
              <a:extLst>
                <a:ext uri="{FF2B5EF4-FFF2-40B4-BE49-F238E27FC236}">
                  <a16:creationId xmlns:a16="http://schemas.microsoft.com/office/drawing/2014/main" id="{AE70C07C-B926-AF3E-ECB2-1955E64B304D}"/>
                </a:ext>
              </a:extLst>
            </p:cNvPr>
            <p:cNvPicPr>
              <a:picLocks noChangeAspect="1"/>
            </p:cNvPicPr>
            <p:nvPr/>
          </p:nvPicPr>
          <p:blipFill rotWithShape="1">
            <a:blip r:embed="rId3"/>
            <a:srcRect l="4716" r="58204" b="83534"/>
            <a:stretch/>
          </p:blipFill>
          <p:spPr>
            <a:xfrm>
              <a:off x="2599855" y="1555479"/>
              <a:ext cx="2924176" cy="345862"/>
            </a:xfrm>
            <a:prstGeom prst="rect">
              <a:avLst/>
            </a:prstGeom>
          </p:spPr>
        </p:pic>
        <p:pic>
          <p:nvPicPr>
            <p:cNvPr id="45" name="Imagem 44">
              <a:extLst>
                <a:ext uri="{FF2B5EF4-FFF2-40B4-BE49-F238E27FC236}">
                  <a16:creationId xmlns:a16="http://schemas.microsoft.com/office/drawing/2014/main" id="{6C6DFCD0-EC64-3142-CBED-A7856572FD2C}"/>
                </a:ext>
              </a:extLst>
            </p:cNvPr>
            <p:cNvPicPr>
              <a:picLocks noChangeAspect="1"/>
            </p:cNvPicPr>
            <p:nvPr/>
          </p:nvPicPr>
          <p:blipFill rotWithShape="1">
            <a:blip r:embed="rId3"/>
            <a:srcRect l="47035" r="4958" b="83534"/>
            <a:stretch/>
          </p:blipFill>
          <p:spPr>
            <a:xfrm>
              <a:off x="5591936" y="1555479"/>
              <a:ext cx="3785792" cy="345862"/>
            </a:xfrm>
            <a:prstGeom prst="rect">
              <a:avLst/>
            </a:prstGeom>
          </p:spPr>
        </p:pic>
      </p:grpSp>
      <p:pic>
        <p:nvPicPr>
          <p:cNvPr id="50" name="Imagem 49">
            <a:extLst>
              <a:ext uri="{FF2B5EF4-FFF2-40B4-BE49-F238E27FC236}">
                <a16:creationId xmlns:a16="http://schemas.microsoft.com/office/drawing/2014/main" id="{8D5B654F-37CF-B77A-05AB-B0DF658DC23D}"/>
              </a:ext>
            </a:extLst>
          </p:cNvPr>
          <p:cNvPicPr>
            <a:picLocks/>
          </p:cNvPicPr>
          <p:nvPr/>
        </p:nvPicPr>
        <p:blipFill rotWithShape="1">
          <a:blip r:embed="rId2">
            <a:extLst>
              <a:ext uri="{28A0092B-C50C-407E-A947-70E740481C1C}">
                <a14:useLocalDpi xmlns:a14="http://schemas.microsoft.com/office/drawing/2010/main" val="0"/>
              </a:ext>
            </a:extLst>
          </a:blip>
          <a:srcRect l="47266" t="59168" r="7974" b="40125"/>
          <a:stretch/>
        </p:blipFill>
        <p:spPr>
          <a:xfrm>
            <a:off x="6017419" y="4568080"/>
            <a:ext cx="1290638" cy="150308"/>
          </a:xfrm>
          <a:prstGeom prst="rect">
            <a:avLst/>
          </a:prstGeom>
          <a:effectLst/>
        </p:spPr>
      </p:pic>
      <p:pic>
        <p:nvPicPr>
          <p:cNvPr id="51" name="Imagem 50">
            <a:extLst>
              <a:ext uri="{FF2B5EF4-FFF2-40B4-BE49-F238E27FC236}">
                <a16:creationId xmlns:a16="http://schemas.microsoft.com/office/drawing/2014/main" id="{534E3B83-CFA3-87F0-A526-6913A53E7ABF}"/>
              </a:ext>
            </a:extLst>
          </p:cNvPr>
          <p:cNvPicPr>
            <a:picLocks/>
          </p:cNvPicPr>
          <p:nvPr/>
        </p:nvPicPr>
        <p:blipFill rotWithShape="1">
          <a:blip r:embed="rId2">
            <a:extLst>
              <a:ext uri="{28A0092B-C50C-407E-A947-70E740481C1C}">
                <a14:useLocalDpi xmlns:a14="http://schemas.microsoft.com/office/drawing/2010/main" val="0"/>
              </a:ext>
            </a:extLst>
          </a:blip>
          <a:srcRect l="7975" t="59168" r="57727" b="40125"/>
          <a:stretch/>
        </p:blipFill>
        <p:spPr>
          <a:xfrm>
            <a:off x="4890080" y="4568080"/>
            <a:ext cx="974939" cy="144000"/>
          </a:xfrm>
          <a:prstGeom prst="rect">
            <a:avLst/>
          </a:prstGeom>
          <a:effectLst/>
        </p:spPr>
      </p:pic>
      <p:pic>
        <p:nvPicPr>
          <p:cNvPr id="53" name="Imagem 52">
            <a:extLst>
              <a:ext uri="{FF2B5EF4-FFF2-40B4-BE49-F238E27FC236}">
                <a16:creationId xmlns:a16="http://schemas.microsoft.com/office/drawing/2014/main" id="{C451BCF1-BA0B-C044-91F7-B13EA2366F6B}"/>
              </a:ext>
            </a:extLst>
          </p:cNvPr>
          <p:cNvPicPr>
            <a:picLocks noChangeAspect="1"/>
          </p:cNvPicPr>
          <p:nvPr/>
        </p:nvPicPr>
        <p:blipFill rotWithShape="1">
          <a:blip r:embed="rId2">
            <a:extLst>
              <a:ext uri="{28A0092B-C50C-407E-A947-70E740481C1C}">
                <a14:useLocalDpi xmlns:a14="http://schemas.microsoft.com/office/drawing/2010/main" val="0"/>
              </a:ext>
            </a:extLst>
          </a:blip>
          <a:srcRect l="66" t="60474" r="83904" b="38819"/>
          <a:stretch/>
        </p:blipFill>
        <p:spPr>
          <a:xfrm>
            <a:off x="4654940" y="4810306"/>
            <a:ext cx="469701" cy="134466"/>
          </a:xfrm>
          <a:prstGeom prst="rect">
            <a:avLst/>
          </a:prstGeom>
          <a:effectLst/>
        </p:spPr>
      </p:pic>
      <p:pic>
        <p:nvPicPr>
          <p:cNvPr id="56" name="Imagem 55">
            <a:extLst>
              <a:ext uri="{FF2B5EF4-FFF2-40B4-BE49-F238E27FC236}">
                <a16:creationId xmlns:a16="http://schemas.microsoft.com/office/drawing/2014/main" id="{E14E52F1-7F13-ACB7-5051-DD5B45DF3C34}"/>
              </a:ext>
            </a:extLst>
          </p:cNvPr>
          <p:cNvPicPr>
            <a:picLocks noChangeAspect="1"/>
          </p:cNvPicPr>
          <p:nvPr/>
        </p:nvPicPr>
        <p:blipFill rotWithShape="1">
          <a:blip r:embed="rId2">
            <a:extLst>
              <a:ext uri="{28A0092B-C50C-407E-A947-70E740481C1C}">
                <a14:useLocalDpi xmlns:a14="http://schemas.microsoft.com/office/drawing/2010/main" val="0"/>
              </a:ext>
            </a:extLst>
          </a:blip>
          <a:srcRect l="35450" t="61096" r="14" b="38197"/>
          <a:stretch/>
        </p:blipFill>
        <p:spPr>
          <a:xfrm>
            <a:off x="5684044" y="4932137"/>
            <a:ext cx="1852238" cy="132387"/>
          </a:xfrm>
          <a:prstGeom prst="rect">
            <a:avLst/>
          </a:prstGeom>
          <a:effectLst/>
        </p:spPr>
      </p:pic>
      <p:pic>
        <p:nvPicPr>
          <p:cNvPr id="58" name="Imagem 57">
            <a:extLst>
              <a:ext uri="{FF2B5EF4-FFF2-40B4-BE49-F238E27FC236}">
                <a16:creationId xmlns:a16="http://schemas.microsoft.com/office/drawing/2014/main" id="{CFE54B4F-55AC-D287-9E28-D699F271B2FA}"/>
              </a:ext>
            </a:extLst>
          </p:cNvPr>
          <p:cNvPicPr>
            <a:picLocks noChangeAspect="1"/>
          </p:cNvPicPr>
          <p:nvPr/>
        </p:nvPicPr>
        <p:blipFill rotWithShape="1">
          <a:blip r:embed="rId2">
            <a:extLst>
              <a:ext uri="{28A0092B-C50C-407E-A947-70E740481C1C}">
                <a14:useLocalDpi xmlns:a14="http://schemas.microsoft.com/office/drawing/2010/main" val="0"/>
              </a:ext>
            </a:extLst>
          </a:blip>
          <a:srcRect l="15631" t="61729" r="52013" b="37564"/>
          <a:stretch/>
        </p:blipFill>
        <p:spPr>
          <a:xfrm>
            <a:off x="5122259" y="5054123"/>
            <a:ext cx="907015" cy="128645"/>
          </a:xfrm>
          <a:prstGeom prst="rect">
            <a:avLst/>
          </a:prstGeom>
          <a:effectLst/>
        </p:spPr>
      </p:pic>
      <p:pic>
        <p:nvPicPr>
          <p:cNvPr id="63" name="Imagem 62">
            <a:extLst>
              <a:ext uri="{FF2B5EF4-FFF2-40B4-BE49-F238E27FC236}">
                <a16:creationId xmlns:a16="http://schemas.microsoft.com/office/drawing/2014/main" id="{8D162050-8C3A-1CD8-AB17-3FC20D1B1197}"/>
              </a:ext>
            </a:extLst>
          </p:cNvPr>
          <p:cNvPicPr>
            <a:picLocks/>
          </p:cNvPicPr>
          <p:nvPr/>
        </p:nvPicPr>
        <p:blipFill rotWithShape="1">
          <a:blip r:embed="rId2">
            <a:extLst>
              <a:ext uri="{28A0092B-C50C-407E-A947-70E740481C1C}">
                <a14:useLocalDpi xmlns:a14="http://schemas.microsoft.com/office/drawing/2010/main" val="0"/>
              </a:ext>
            </a:extLst>
          </a:blip>
          <a:srcRect l="62061" t="61729" r="233" b="37564"/>
          <a:stretch/>
        </p:blipFill>
        <p:spPr>
          <a:xfrm>
            <a:off x="6446354" y="5052108"/>
            <a:ext cx="1089667" cy="144000"/>
          </a:xfrm>
          <a:prstGeom prst="rect">
            <a:avLst/>
          </a:prstGeom>
          <a:effectLst/>
        </p:spPr>
      </p:pic>
      <p:pic>
        <p:nvPicPr>
          <p:cNvPr id="64" name="Imagem 63">
            <a:extLst>
              <a:ext uri="{FF2B5EF4-FFF2-40B4-BE49-F238E27FC236}">
                <a16:creationId xmlns:a16="http://schemas.microsoft.com/office/drawing/2014/main" id="{3F19C9D5-3062-1033-CFEA-F50081DD0154}"/>
              </a:ext>
            </a:extLst>
          </p:cNvPr>
          <p:cNvPicPr>
            <a:picLocks/>
          </p:cNvPicPr>
          <p:nvPr/>
        </p:nvPicPr>
        <p:blipFill rotWithShape="1">
          <a:blip r:embed="rId2">
            <a:extLst>
              <a:ext uri="{28A0092B-C50C-407E-A947-70E740481C1C}">
                <a14:useLocalDpi xmlns:a14="http://schemas.microsoft.com/office/drawing/2010/main" val="0"/>
              </a:ext>
            </a:extLst>
          </a:blip>
          <a:srcRect t="62304" r="15630" b="36989"/>
          <a:stretch/>
        </p:blipFill>
        <p:spPr>
          <a:xfrm>
            <a:off x="4654940" y="5158521"/>
            <a:ext cx="2633127" cy="144000"/>
          </a:xfrm>
          <a:prstGeom prst="rect">
            <a:avLst/>
          </a:prstGeom>
          <a:effectLst/>
        </p:spPr>
      </p:pic>
    </p:spTree>
    <p:extLst>
      <p:ext uri="{BB962C8B-B14F-4D97-AF65-F5344CB8AC3E}">
        <p14:creationId xmlns:p14="http://schemas.microsoft.com/office/powerpoint/2010/main" val="22982380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ppt_x"/>
                                          </p:val>
                                        </p:tav>
                                        <p:tav tm="100000">
                                          <p:val>
                                            <p:strVal val="#ppt_x"/>
                                          </p:val>
                                        </p:tav>
                                      </p:tavLst>
                                    </p:anim>
                                    <p:anim calcmode="lin" valueType="num">
                                      <p:cBhvr additive="base">
                                        <p:cTn id="8" dur="1000" fill="hold"/>
                                        <p:tgtEl>
                                          <p:spTgt spid="3"/>
                                        </p:tgtEl>
                                        <p:attrNameLst>
                                          <p:attrName>ppt_y</p:attrName>
                                        </p:attrNameLst>
                                      </p:cBhvr>
                                      <p:tavLst>
                                        <p:tav tm="0">
                                          <p:val>
                                            <p:strVal val="1+#ppt_h/2"/>
                                          </p:val>
                                        </p:tav>
                                        <p:tav tm="100000">
                                          <p:val>
                                            <p:strVal val="#ppt_y"/>
                                          </p:val>
                                        </p:tav>
                                      </p:tavLst>
                                    </p:anim>
                                  </p:childTnLst>
                                </p:cTn>
                              </p:par>
                              <p:par>
                                <p:cTn id="9" presetID="10"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par>
                                <p:cTn id="12" presetID="10" presetClass="entr" presetSubtype="0" fill="hold" nodeType="withEffect">
                                  <p:stCondLst>
                                    <p:cond delay="1200"/>
                                  </p:stCondLst>
                                  <p:childTnLst>
                                    <p:set>
                                      <p:cBhvr>
                                        <p:cTn id="13" dur="1" fill="hold">
                                          <p:stCondLst>
                                            <p:cond delay="0"/>
                                          </p:stCondLst>
                                        </p:cTn>
                                        <p:tgtEl>
                                          <p:spTgt spid="50"/>
                                        </p:tgtEl>
                                        <p:attrNameLst>
                                          <p:attrName>style.visibility</p:attrName>
                                        </p:attrNameLst>
                                      </p:cBhvr>
                                      <p:to>
                                        <p:strVal val="visible"/>
                                      </p:to>
                                    </p:set>
                                    <p:animEffect transition="in" filter="fade">
                                      <p:cBhvr>
                                        <p:cTn id="14" dur="750"/>
                                        <p:tgtEl>
                                          <p:spTgt spid="50"/>
                                        </p:tgtEl>
                                      </p:cBhvr>
                                    </p:animEffect>
                                  </p:childTnLst>
                                </p:cTn>
                              </p:par>
                              <p:par>
                                <p:cTn id="15" presetID="10" presetClass="entr" presetSubtype="0" fill="hold" nodeType="withEffect">
                                  <p:stCondLst>
                                    <p:cond delay="1200"/>
                                  </p:stCondLst>
                                  <p:childTnLst>
                                    <p:set>
                                      <p:cBhvr>
                                        <p:cTn id="16" dur="1" fill="hold">
                                          <p:stCondLst>
                                            <p:cond delay="0"/>
                                          </p:stCondLst>
                                        </p:cTn>
                                        <p:tgtEl>
                                          <p:spTgt spid="51"/>
                                        </p:tgtEl>
                                        <p:attrNameLst>
                                          <p:attrName>style.visibility</p:attrName>
                                        </p:attrNameLst>
                                      </p:cBhvr>
                                      <p:to>
                                        <p:strVal val="visible"/>
                                      </p:to>
                                    </p:set>
                                    <p:animEffect transition="in" filter="fade">
                                      <p:cBhvr>
                                        <p:cTn id="17" dur="750"/>
                                        <p:tgtEl>
                                          <p:spTgt spid="51"/>
                                        </p:tgtEl>
                                      </p:cBhvr>
                                    </p:animEffect>
                                  </p:childTnLst>
                                </p:cTn>
                              </p:par>
                              <p:par>
                                <p:cTn id="18" presetID="10" presetClass="entr" presetSubtype="0" fill="hold" nodeType="withEffect">
                                  <p:stCondLst>
                                    <p:cond delay="1400"/>
                                  </p:stCondLst>
                                  <p:childTnLst>
                                    <p:set>
                                      <p:cBhvr>
                                        <p:cTn id="19" dur="1" fill="hold">
                                          <p:stCondLst>
                                            <p:cond delay="0"/>
                                          </p:stCondLst>
                                        </p:cTn>
                                        <p:tgtEl>
                                          <p:spTgt spid="53"/>
                                        </p:tgtEl>
                                        <p:attrNameLst>
                                          <p:attrName>style.visibility</p:attrName>
                                        </p:attrNameLst>
                                      </p:cBhvr>
                                      <p:to>
                                        <p:strVal val="visible"/>
                                      </p:to>
                                    </p:set>
                                    <p:animEffect transition="in" filter="fade">
                                      <p:cBhvr>
                                        <p:cTn id="20" dur="750"/>
                                        <p:tgtEl>
                                          <p:spTgt spid="53"/>
                                        </p:tgtEl>
                                      </p:cBhvr>
                                    </p:animEffect>
                                  </p:childTnLst>
                                </p:cTn>
                              </p:par>
                              <p:par>
                                <p:cTn id="21" presetID="10" presetClass="entr" presetSubtype="0" fill="hold" nodeType="withEffect">
                                  <p:stCondLst>
                                    <p:cond delay="1400"/>
                                  </p:stCondLst>
                                  <p:childTnLst>
                                    <p:set>
                                      <p:cBhvr>
                                        <p:cTn id="22" dur="1" fill="hold">
                                          <p:stCondLst>
                                            <p:cond delay="0"/>
                                          </p:stCondLst>
                                        </p:cTn>
                                        <p:tgtEl>
                                          <p:spTgt spid="56"/>
                                        </p:tgtEl>
                                        <p:attrNameLst>
                                          <p:attrName>style.visibility</p:attrName>
                                        </p:attrNameLst>
                                      </p:cBhvr>
                                      <p:to>
                                        <p:strVal val="visible"/>
                                      </p:to>
                                    </p:set>
                                    <p:animEffect transition="in" filter="fade">
                                      <p:cBhvr>
                                        <p:cTn id="23" dur="750"/>
                                        <p:tgtEl>
                                          <p:spTgt spid="56"/>
                                        </p:tgtEl>
                                      </p:cBhvr>
                                    </p:animEffect>
                                  </p:childTnLst>
                                </p:cTn>
                              </p:par>
                              <p:par>
                                <p:cTn id="24" presetID="10" presetClass="entr" presetSubtype="0" fill="hold" nodeType="withEffect">
                                  <p:stCondLst>
                                    <p:cond delay="1600"/>
                                  </p:stCondLst>
                                  <p:childTnLst>
                                    <p:set>
                                      <p:cBhvr>
                                        <p:cTn id="25" dur="1" fill="hold">
                                          <p:stCondLst>
                                            <p:cond delay="0"/>
                                          </p:stCondLst>
                                        </p:cTn>
                                        <p:tgtEl>
                                          <p:spTgt spid="58"/>
                                        </p:tgtEl>
                                        <p:attrNameLst>
                                          <p:attrName>style.visibility</p:attrName>
                                        </p:attrNameLst>
                                      </p:cBhvr>
                                      <p:to>
                                        <p:strVal val="visible"/>
                                      </p:to>
                                    </p:set>
                                    <p:animEffect transition="in" filter="fade">
                                      <p:cBhvr>
                                        <p:cTn id="26" dur="750"/>
                                        <p:tgtEl>
                                          <p:spTgt spid="58"/>
                                        </p:tgtEl>
                                      </p:cBhvr>
                                    </p:animEffect>
                                  </p:childTnLst>
                                </p:cTn>
                              </p:par>
                              <p:par>
                                <p:cTn id="27" presetID="10" presetClass="entr" presetSubtype="0" fill="hold" nodeType="withEffect">
                                  <p:stCondLst>
                                    <p:cond delay="1600"/>
                                  </p:stCondLst>
                                  <p:childTnLst>
                                    <p:set>
                                      <p:cBhvr>
                                        <p:cTn id="28" dur="1" fill="hold">
                                          <p:stCondLst>
                                            <p:cond delay="0"/>
                                          </p:stCondLst>
                                        </p:cTn>
                                        <p:tgtEl>
                                          <p:spTgt spid="63"/>
                                        </p:tgtEl>
                                        <p:attrNameLst>
                                          <p:attrName>style.visibility</p:attrName>
                                        </p:attrNameLst>
                                      </p:cBhvr>
                                      <p:to>
                                        <p:strVal val="visible"/>
                                      </p:to>
                                    </p:set>
                                    <p:animEffect transition="in" filter="fade">
                                      <p:cBhvr>
                                        <p:cTn id="29" dur="750"/>
                                        <p:tgtEl>
                                          <p:spTgt spid="63"/>
                                        </p:tgtEl>
                                      </p:cBhvr>
                                    </p:animEffect>
                                  </p:childTnLst>
                                </p:cTn>
                              </p:par>
                              <p:par>
                                <p:cTn id="30" presetID="10" presetClass="entr" presetSubtype="0" fill="hold" nodeType="withEffect">
                                  <p:stCondLst>
                                    <p:cond delay="1800"/>
                                  </p:stCondLst>
                                  <p:childTnLst>
                                    <p:set>
                                      <p:cBhvr>
                                        <p:cTn id="31" dur="1" fill="hold">
                                          <p:stCondLst>
                                            <p:cond delay="0"/>
                                          </p:stCondLst>
                                        </p:cTn>
                                        <p:tgtEl>
                                          <p:spTgt spid="64"/>
                                        </p:tgtEl>
                                        <p:attrNameLst>
                                          <p:attrName>style.visibility</p:attrName>
                                        </p:attrNameLst>
                                      </p:cBhvr>
                                      <p:to>
                                        <p:strVal val="visible"/>
                                      </p:to>
                                    </p:set>
                                    <p:animEffect transition="in" filter="fade">
                                      <p:cBhvr>
                                        <p:cTn id="32" dur="750"/>
                                        <p:tgtEl>
                                          <p:spTgt spid="64"/>
                                        </p:tgtEl>
                                      </p:cBhvr>
                                    </p:animEffect>
                                  </p:childTnLst>
                                </p:cTn>
                              </p:par>
                              <p:par>
                                <p:cTn id="33" presetID="53" presetClass="entr" presetSubtype="528" fill="hold" nodeType="withEffect">
                                  <p:stCondLst>
                                    <p:cond delay="2600"/>
                                  </p:stCondLst>
                                  <p:childTnLst>
                                    <p:set>
                                      <p:cBhvr>
                                        <p:cTn id="34" dur="1" fill="hold">
                                          <p:stCondLst>
                                            <p:cond delay="0"/>
                                          </p:stCondLst>
                                        </p:cTn>
                                        <p:tgtEl>
                                          <p:spTgt spid="2"/>
                                        </p:tgtEl>
                                        <p:attrNameLst>
                                          <p:attrName>style.visibility</p:attrName>
                                        </p:attrNameLst>
                                      </p:cBhvr>
                                      <p:to>
                                        <p:strVal val="visible"/>
                                      </p:to>
                                    </p:set>
                                    <p:anim calcmode="lin" valueType="num">
                                      <p:cBhvr>
                                        <p:cTn id="35" dur="500" fill="hold"/>
                                        <p:tgtEl>
                                          <p:spTgt spid="2"/>
                                        </p:tgtEl>
                                        <p:attrNameLst>
                                          <p:attrName>ppt_w</p:attrName>
                                        </p:attrNameLst>
                                      </p:cBhvr>
                                      <p:tavLst>
                                        <p:tav tm="0">
                                          <p:val>
                                            <p:fltVal val="0"/>
                                          </p:val>
                                        </p:tav>
                                        <p:tav tm="100000">
                                          <p:val>
                                            <p:strVal val="#ppt_w"/>
                                          </p:val>
                                        </p:tav>
                                      </p:tavLst>
                                    </p:anim>
                                    <p:anim calcmode="lin" valueType="num">
                                      <p:cBhvr>
                                        <p:cTn id="36" dur="500" fill="hold"/>
                                        <p:tgtEl>
                                          <p:spTgt spid="2"/>
                                        </p:tgtEl>
                                        <p:attrNameLst>
                                          <p:attrName>ppt_h</p:attrName>
                                        </p:attrNameLst>
                                      </p:cBhvr>
                                      <p:tavLst>
                                        <p:tav tm="0">
                                          <p:val>
                                            <p:fltVal val="0"/>
                                          </p:val>
                                        </p:tav>
                                        <p:tav tm="100000">
                                          <p:val>
                                            <p:strVal val="#ppt_h"/>
                                          </p:val>
                                        </p:tav>
                                      </p:tavLst>
                                    </p:anim>
                                    <p:animEffect transition="in" filter="fade">
                                      <p:cBhvr>
                                        <p:cTn id="37" dur="500"/>
                                        <p:tgtEl>
                                          <p:spTgt spid="2"/>
                                        </p:tgtEl>
                                      </p:cBhvr>
                                    </p:animEffect>
                                    <p:anim calcmode="lin" valueType="num">
                                      <p:cBhvr>
                                        <p:cTn id="38" dur="500" fill="hold"/>
                                        <p:tgtEl>
                                          <p:spTgt spid="2"/>
                                        </p:tgtEl>
                                        <p:attrNameLst>
                                          <p:attrName>ppt_x</p:attrName>
                                        </p:attrNameLst>
                                      </p:cBhvr>
                                      <p:tavLst>
                                        <p:tav tm="0">
                                          <p:val>
                                            <p:fltVal val="0.5"/>
                                          </p:val>
                                        </p:tav>
                                        <p:tav tm="100000">
                                          <p:val>
                                            <p:strVal val="#ppt_x"/>
                                          </p:val>
                                        </p:tav>
                                      </p:tavLst>
                                    </p:anim>
                                    <p:anim calcmode="lin" valueType="num">
                                      <p:cBhvr>
                                        <p:cTn id="39" dur="500" fill="hold"/>
                                        <p:tgtEl>
                                          <p:spTgt spid="2"/>
                                        </p:tgtEl>
                                        <p:attrNameLst>
                                          <p:attrName>ppt_y</p:attrName>
                                        </p:attrNameLst>
                                      </p:cBhvr>
                                      <p:tavLst>
                                        <p:tav tm="0">
                                          <p:val>
                                            <p:fltVal val="0.5"/>
                                          </p:val>
                                        </p:tav>
                                        <p:tav tm="100000">
                                          <p:val>
                                            <p:strVal val="#ppt_y"/>
                                          </p:val>
                                        </p:tav>
                                      </p:tavLst>
                                    </p:anim>
                                  </p:childTnLst>
                                </p:cTn>
                              </p:par>
                              <p:par>
                                <p:cTn id="40" presetID="53" presetClass="entr" presetSubtype="528" fill="hold" nodeType="withEffect">
                                  <p:stCondLst>
                                    <p:cond delay="2600"/>
                                  </p:stCondLst>
                                  <p:childTnLst>
                                    <p:set>
                                      <p:cBhvr>
                                        <p:cTn id="41" dur="1" fill="hold">
                                          <p:stCondLst>
                                            <p:cond delay="0"/>
                                          </p:stCondLst>
                                        </p:cTn>
                                        <p:tgtEl>
                                          <p:spTgt spid="34"/>
                                        </p:tgtEl>
                                        <p:attrNameLst>
                                          <p:attrName>style.visibility</p:attrName>
                                        </p:attrNameLst>
                                      </p:cBhvr>
                                      <p:to>
                                        <p:strVal val="visible"/>
                                      </p:to>
                                    </p:set>
                                    <p:anim calcmode="lin" valueType="num">
                                      <p:cBhvr>
                                        <p:cTn id="42" dur="500" fill="hold"/>
                                        <p:tgtEl>
                                          <p:spTgt spid="34"/>
                                        </p:tgtEl>
                                        <p:attrNameLst>
                                          <p:attrName>ppt_w</p:attrName>
                                        </p:attrNameLst>
                                      </p:cBhvr>
                                      <p:tavLst>
                                        <p:tav tm="0">
                                          <p:val>
                                            <p:fltVal val="0"/>
                                          </p:val>
                                        </p:tav>
                                        <p:tav tm="100000">
                                          <p:val>
                                            <p:strVal val="#ppt_w"/>
                                          </p:val>
                                        </p:tav>
                                      </p:tavLst>
                                    </p:anim>
                                    <p:anim calcmode="lin" valueType="num">
                                      <p:cBhvr>
                                        <p:cTn id="43" dur="500" fill="hold"/>
                                        <p:tgtEl>
                                          <p:spTgt spid="34"/>
                                        </p:tgtEl>
                                        <p:attrNameLst>
                                          <p:attrName>ppt_h</p:attrName>
                                        </p:attrNameLst>
                                      </p:cBhvr>
                                      <p:tavLst>
                                        <p:tav tm="0">
                                          <p:val>
                                            <p:fltVal val="0"/>
                                          </p:val>
                                        </p:tav>
                                        <p:tav tm="100000">
                                          <p:val>
                                            <p:strVal val="#ppt_h"/>
                                          </p:val>
                                        </p:tav>
                                      </p:tavLst>
                                    </p:anim>
                                    <p:animEffect transition="in" filter="fade">
                                      <p:cBhvr>
                                        <p:cTn id="44" dur="500"/>
                                        <p:tgtEl>
                                          <p:spTgt spid="34"/>
                                        </p:tgtEl>
                                      </p:cBhvr>
                                    </p:animEffect>
                                    <p:anim calcmode="lin" valueType="num">
                                      <p:cBhvr>
                                        <p:cTn id="45" dur="500" fill="hold"/>
                                        <p:tgtEl>
                                          <p:spTgt spid="34"/>
                                        </p:tgtEl>
                                        <p:attrNameLst>
                                          <p:attrName>ppt_x</p:attrName>
                                        </p:attrNameLst>
                                      </p:cBhvr>
                                      <p:tavLst>
                                        <p:tav tm="0">
                                          <p:val>
                                            <p:fltVal val="0.5"/>
                                          </p:val>
                                        </p:tav>
                                        <p:tav tm="100000">
                                          <p:val>
                                            <p:strVal val="#ppt_x"/>
                                          </p:val>
                                        </p:tav>
                                      </p:tavLst>
                                    </p:anim>
                                    <p:anim calcmode="lin" valueType="num">
                                      <p:cBhvr>
                                        <p:cTn id="46" dur="500" fill="hold"/>
                                        <p:tgtEl>
                                          <p:spTgt spid="34"/>
                                        </p:tgtEl>
                                        <p:attrNameLst>
                                          <p:attrName>ppt_y</p:attrName>
                                        </p:attrNameLst>
                                      </p:cBhvr>
                                      <p:tavLst>
                                        <p:tav tm="0">
                                          <p:val>
                                            <p:fltVal val="0.5"/>
                                          </p:val>
                                        </p:tav>
                                        <p:tav tm="100000">
                                          <p:val>
                                            <p:strVal val="#ppt_y"/>
                                          </p:val>
                                        </p:tav>
                                      </p:tavLst>
                                    </p:anim>
                                  </p:childTnLst>
                                </p:cTn>
                              </p:par>
                              <p:par>
                                <p:cTn id="47" presetID="53" presetClass="entr" presetSubtype="528" fill="hold" nodeType="withEffect">
                                  <p:stCondLst>
                                    <p:cond delay="2600"/>
                                  </p:stCondLst>
                                  <p:childTnLst>
                                    <p:set>
                                      <p:cBhvr>
                                        <p:cTn id="48" dur="1" fill="hold">
                                          <p:stCondLst>
                                            <p:cond delay="0"/>
                                          </p:stCondLst>
                                        </p:cTn>
                                        <p:tgtEl>
                                          <p:spTgt spid="36"/>
                                        </p:tgtEl>
                                        <p:attrNameLst>
                                          <p:attrName>style.visibility</p:attrName>
                                        </p:attrNameLst>
                                      </p:cBhvr>
                                      <p:to>
                                        <p:strVal val="visible"/>
                                      </p:to>
                                    </p:set>
                                    <p:anim calcmode="lin" valueType="num">
                                      <p:cBhvr>
                                        <p:cTn id="49" dur="500" fill="hold"/>
                                        <p:tgtEl>
                                          <p:spTgt spid="36"/>
                                        </p:tgtEl>
                                        <p:attrNameLst>
                                          <p:attrName>ppt_w</p:attrName>
                                        </p:attrNameLst>
                                      </p:cBhvr>
                                      <p:tavLst>
                                        <p:tav tm="0">
                                          <p:val>
                                            <p:fltVal val="0"/>
                                          </p:val>
                                        </p:tav>
                                        <p:tav tm="100000">
                                          <p:val>
                                            <p:strVal val="#ppt_w"/>
                                          </p:val>
                                        </p:tav>
                                      </p:tavLst>
                                    </p:anim>
                                    <p:anim calcmode="lin" valueType="num">
                                      <p:cBhvr>
                                        <p:cTn id="50" dur="500" fill="hold"/>
                                        <p:tgtEl>
                                          <p:spTgt spid="36"/>
                                        </p:tgtEl>
                                        <p:attrNameLst>
                                          <p:attrName>ppt_h</p:attrName>
                                        </p:attrNameLst>
                                      </p:cBhvr>
                                      <p:tavLst>
                                        <p:tav tm="0">
                                          <p:val>
                                            <p:fltVal val="0"/>
                                          </p:val>
                                        </p:tav>
                                        <p:tav tm="100000">
                                          <p:val>
                                            <p:strVal val="#ppt_h"/>
                                          </p:val>
                                        </p:tav>
                                      </p:tavLst>
                                    </p:anim>
                                    <p:animEffect transition="in" filter="fade">
                                      <p:cBhvr>
                                        <p:cTn id="51" dur="500"/>
                                        <p:tgtEl>
                                          <p:spTgt spid="36"/>
                                        </p:tgtEl>
                                      </p:cBhvr>
                                    </p:animEffect>
                                    <p:anim calcmode="lin" valueType="num">
                                      <p:cBhvr>
                                        <p:cTn id="52" dur="500" fill="hold"/>
                                        <p:tgtEl>
                                          <p:spTgt spid="36"/>
                                        </p:tgtEl>
                                        <p:attrNameLst>
                                          <p:attrName>ppt_x</p:attrName>
                                        </p:attrNameLst>
                                      </p:cBhvr>
                                      <p:tavLst>
                                        <p:tav tm="0">
                                          <p:val>
                                            <p:fltVal val="0.5"/>
                                          </p:val>
                                        </p:tav>
                                        <p:tav tm="100000">
                                          <p:val>
                                            <p:strVal val="#ppt_x"/>
                                          </p:val>
                                        </p:tav>
                                      </p:tavLst>
                                    </p:anim>
                                    <p:anim calcmode="lin" valueType="num">
                                      <p:cBhvr>
                                        <p:cTn id="53" dur="500" fill="hold"/>
                                        <p:tgtEl>
                                          <p:spTgt spid="36"/>
                                        </p:tgtEl>
                                        <p:attrNameLst>
                                          <p:attrName>ppt_y</p:attrName>
                                        </p:attrNameLst>
                                      </p:cBhvr>
                                      <p:tavLst>
                                        <p:tav tm="0">
                                          <p:val>
                                            <p:fltVal val="0.5"/>
                                          </p:val>
                                        </p:tav>
                                        <p:tav tm="100000">
                                          <p:val>
                                            <p:strVal val="#ppt_y"/>
                                          </p:val>
                                        </p:tav>
                                      </p:tavLst>
                                    </p:anim>
                                  </p:childTnLst>
                                </p:cTn>
                              </p:par>
                              <p:par>
                                <p:cTn id="54" presetID="53" presetClass="entr" presetSubtype="528" fill="hold" nodeType="withEffect">
                                  <p:stCondLst>
                                    <p:cond delay="2600"/>
                                  </p:stCondLst>
                                  <p:childTnLst>
                                    <p:set>
                                      <p:cBhvr>
                                        <p:cTn id="55" dur="1" fill="hold">
                                          <p:stCondLst>
                                            <p:cond delay="0"/>
                                          </p:stCondLst>
                                        </p:cTn>
                                        <p:tgtEl>
                                          <p:spTgt spid="37"/>
                                        </p:tgtEl>
                                        <p:attrNameLst>
                                          <p:attrName>style.visibility</p:attrName>
                                        </p:attrNameLst>
                                      </p:cBhvr>
                                      <p:to>
                                        <p:strVal val="visible"/>
                                      </p:to>
                                    </p:set>
                                    <p:anim calcmode="lin" valueType="num">
                                      <p:cBhvr>
                                        <p:cTn id="56" dur="500" fill="hold"/>
                                        <p:tgtEl>
                                          <p:spTgt spid="37"/>
                                        </p:tgtEl>
                                        <p:attrNameLst>
                                          <p:attrName>ppt_w</p:attrName>
                                        </p:attrNameLst>
                                      </p:cBhvr>
                                      <p:tavLst>
                                        <p:tav tm="0">
                                          <p:val>
                                            <p:fltVal val="0"/>
                                          </p:val>
                                        </p:tav>
                                        <p:tav tm="100000">
                                          <p:val>
                                            <p:strVal val="#ppt_w"/>
                                          </p:val>
                                        </p:tav>
                                      </p:tavLst>
                                    </p:anim>
                                    <p:anim calcmode="lin" valueType="num">
                                      <p:cBhvr>
                                        <p:cTn id="57" dur="500" fill="hold"/>
                                        <p:tgtEl>
                                          <p:spTgt spid="37"/>
                                        </p:tgtEl>
                                        <p:attrNameLst>
                                          <p:attrName>ppt_h</p:attrName>
                                        </p:attrNameLst>
                                      </p:cBhvr>
                                      <p:tavLst>
                                        <p:tav tm="0">
                                          <p:val>
                                            <p:fltVal val="0"/>
                                          </p:val>
                                        </p:tav>
                                        <p:tav tm="100000">
                                          <p:val>
                                            <p:strVal val="#ppt_h"/>
                                          </p:val>
                                        </p:tav>
                                      </p:tavLst>
                                    </p:anim>
                                    <p:animEffect transition="in" filter="fade">
                                      <p:cBhvr>
                                        <p:cTn id="58" dur="500"/>
                                        <p:tgtEl>
                                          <p:spTgt spid="37"/>
                                        </p:tgtEl>
                                      </p:cBhvr>
                                    </p:animEffect>
                                    <p:anim calcmode="lin" valueType="num">
                                      <p:cBhvr>
                                        <p:cTn id="59" dur="500" fill="hold"/>
                                        <p:tgtEl>
                                          <p:spTgt spid="37"/>
                                        </p:tgtEl>
                                        <p:attrNameLst>
                                          <p:attrName>ppt_x</p:attrName>
                                        </p:attrNameLst>
                                      </p:cBhvr>
                                      <p:tavLst>
                                        <p:tav tm="0">
                                          <p:val>
                                            <p:fltVal val="0.5"/>
                                          </p:val>
                                        </p:tav>
                                        <p:tav tm="100000">
                                          <p:val>
                                            <p:strVal val="#ppt_x"/>
                                          </p:val>
                                        </p:tav>
                                      </p:tavLst>
                                    </p:anim>
                                    <p:anim calcmode="lin" valueType="num">
                                      <p:cBhvr>
                                        <p:cTn id="60" dur="500" fill="hold"/>
                                        <p:tgtEl>
                                          <p:spTgt spid="37"/>
                                        </p:tgtEl>
                                        <p:attrNameLst>
                                          <p:attrName>ppt_y</p:attrName>
                                        </p:attrNameLst>
                                      </p:cBhvr>
                                      <p:tavLst>
                                        <p:tav tm="0">
                                          <p:val>
                                            <p:fltVal val="0.5"/>
                                          </p:val>
                                        </p:tav>
                                        <p:tav tm="100000">
                                          <p:val>
                                            <p:strVal val="#ppt_y"/>
                                          </p:val>
                                        </p:tav>
                                      </p:tavLst>
                                    </p:anim>
                                  </p:childTnLst>
                                </p:cTn>
                              </p:par>
                              <p:par>
                                <p:cTn id="61" presetID="53" presetClass="entr" presetSubtype="528" fill="hold" nodeType="withEffect">
                                  <p:stCondLst>
                                    <p:cond delay="2600"/>
                                  </p:stCondLst>
                                  <p:childTnLst>
                                    <p:set>
                                      <p:cBhvr>
                                        <p:cTn id="62" dur="1" fill="hold">
                                          <p:stCondLst>
                                            <p:cond delay="0"/>
                                          </p:stCondLst>
                                        </p:cTn>
                                        <p:tgtEl>
                                          <p:spTgt spid="35"/>
                                        </p:tgtEl>
                                        <p:attrNameLst>
                                          <p:attrName>style.visibility</p:attrName>
                                        </p:attrNameLst>
                                      </p:cBhvr>
                                      <p:to>
                                        <p:strVal val="visible"/>
                                      </p:to>
                                    </p:set>
                                    <p:anim calcmode="lin" valueType="num">
                                      <p:cBhvr>
                                        <p:cTn id="63" dur="500" fill="hold"/>
                                        <p:tgtEl>
                                          <p:spTgt spid="35"/>
                                        </p:tgtEl>
                                        <p:attrNameLst>
                                          <p:attrName>ppt_w</p:attrName>
                                        </p:attrNameLst>
                                      </p:cBhvr>
                                      <p:tavLst>
                                        <p:tav tm="0">
                                          <p:val>
                                            <p:fltVal val="0"/>
                                          </p:val>
                                        </p:tav>
                                        <p:tav tm="100000">
                                          <p:val>
                                            <p:strVal val="#ppt_w"/>
                                          </p:val>
                                        </p:tav>
                                      </p:tavLst>
                                    </p:anim>
                                    <p:anim calcmode="lin" valueType="num">
                                      <p:cBhvr>
                                        <p:cTn id="64" dur="500" fill="hold"/>
                                        <p:tgtEl>
                                          <p:spTgt spid="35"/>
                                        </p:tgtEl>
                                        <p:attrNameLst>
                                          <p:attrName>ppt_h</p:attrName>
                                        </p:attrNameLst>
                                      </p:cBhvr>
                                      <p:tavLst>
                                        <p:tav tm="0">
                                          <p:val>
                                            <p:fltVal val="0"/>
                                          </p:val>
                                        </p:tav>
                                        <p:tav tm="100000">
                                          <p:val>
                                            <p:strVal val="#ppt_h"/>
                                          </p:val>
                                        </p:tav>
                                      </p:tavLst>
                                    </p:anim>
                                    <p:animEffect transition="in" filter="fade">
                                      <p:cBhvr>
                                        <p:cTn id="65" dur="500"/>
                                        <p:tgtEl>
                                          <p:spTgt spid="35"/>
                                        </p:tgtEl>
                                      </p:cBhvr>
                                    </p:animEffect>
                                    <p:anim calcmode="lin" valueType="num">
                                      <p:cBhvr>
                                        <p:cTn id="66" dur="500" fill="hold"/>
                                        <p:tgtEl>
                                          <p:spTgt spid="35"/>
                                        </p:tgtEl>
                                        <p:attrNameLst>
                                          <p:attrName>ppt_x</p:attrName>
                                        </p:attrNameLst>
                                      </p:cBhvr>
                                      <p:tavLst>
                                        <p:tav tm="0">
                                          <p:val>
                                            <p:fltVal val="0.5"/>
                                          </p:val>
                                        </p:tav>
                                        <p:tav tm="100000">
                                          <p:val>
                                            <p:strVal val="#ppt_x"/>
                                          </p:val>
                                        </p:tav>
                                      </p:tavLst>
                                    </p:anim>
                                    <p:anim calcmode="lin" valueType="num">
                                      <p:cBhvr>
                                        <p:cTn id="67" dur="500" fill="hold"/>
                                        <p:tgtEl>
                                          <p:spTgt spid="35"/>
                                        </p:tgtEl>
                                        <p:attrNameLst>
                                          <p:attrName>ppt_y</p:attrName>
                                        </p:attrNameLst>
                                      </p:cBhvr>
                                      <p:tavLst>
                                        <p:tav tm="0">
                                          <p:val>
                                            <p:flt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m 2">
            <a:extLst>
              <a:ext uri="{FF2B5EF4-FFF2-40B4-BE49-F238E27FC236}">
                <a16:creationId xmlns:a16="http://schemas.microsoft.com/office/drawing/2014/main" id="{C03CDBC0-1A56-E5DA-13E4-0E45ABC74AA2}"/>
              </a:ext>
            </a:extLst>
          </p:cNvPr>
          <p:cNvPicPr>
            <a:picLocks noChangeAspect="1"/>
          </p:cNvPicPr>
          <p:nvPr/>
        </p:nvPicPr>
        <p:blipFill rotWithShape="1">
          <a:blip r:embed="rId4">
            <a:extLst>
              <a:ext uri="{28A0092B-C50C-407E-A947-70E740481C1C}">
                <a14:useLocalDpi xmlns:a14="http://schemas.microsoft.com/office/drawing/2010/main" val="0"/>
              </a:ext>
            </a:extLst>
          </a:blip>
          <a:srcRect t="74696"/>
          <a:stretch/>
        </p:blipFill>
        <p:spPr>
          <a:xfrm>
            <a:off x="4655978" y="921174"/>
            <a:ext cx="2880043" cy="4726492"/>
          </a:xfrm>
          <a:prstGeom prst="rect">
            <a:avLst/>
          </a:prstGeom>
          <a:effectLst>
            <a:outerShdw blurRad="254000" dist="381000" dir="2700000" algn="tl" rotWithShape="0">
              <a:prstClr val="black">
                <a:alpha val="50000"/>
              </a:prstClr>
            </a:outerShdw>
          </a:effectLst>
        </p:spPr>
      </p:pic>
      <p:sp>
        <p:nvSpPr>
          <p:cNvPr id="8" name="Retângulo 7">
            <a:extLst>
              <a:ext uri="{FF2B5EF4-FFF2-40B4-BE49-F238E27FC236}">
                <a16:creationId xmlns:a16="http://schemas.microsoft.com/office/drawing/2014/main" id="{6A479531-8A8E-8FED-CAE2-4AE973D1E4B0}"/>
              </a:ext>
            </a:extLst>
          </p:cNvPr>
          <p:cNvSpPr/>
          <p:nvPr/>
        </p:nvSpPr>
        <p:spPr>
          <a:xfrm>
            <a:off x="0" y="0"/>
            <a:ext cx="12192000" cy="6858000"/>
          </a:xfrm>
          <a:prstGeom prst="rect">
            <a:avLst/>
          </a:pr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10" name="Imagem 9">
            <a:extLst>
              <a:ext uri="{FF2B5EF4-FFF2-40B4-BE49-F238E27FC236}">
                <a16:creationId xmlns:a16="http://schemas.microsoft.com/office/drawing/2014/main" id="{8BE5058A-29DB-369B-4958-CAECBE3D4693}"/>
              </a:ext>
            </a:extLst>
          </p:cNvPr>
          <p:cNvPicPr>
            <a:picLocks noChangeAspect="1"/>
          </p:cNvPicPr>
          <p:nvPr/>
        </p:nvPicPr>
        <p:blipFill rotWithShape="1">
          <a:blip r:embed="rId4">
            <a:extLst>
              <a:ext uri="{28A0092B-C50C-407E-A947-70E740481C1C}">
                <a14:useLocalDpi xmlns:a14="http://schemas.microsoft.com/office/drawing/2010/main" val="0"/>
              </a:ext>
            </a:extLst>
          </a:blip>
          <a:srcRect t="86743" b="7429"/>
          <a:stretch/>
        </p:blipFill>
        <p:spPr>
          <a:xfrm>
            <a:off x="4655977" y="3184070"/>
            <a:ext cx="2880043" cy="1088573"/>
          </a:xfrm>
          <a:prstGeom prst="rect">
            <a:avLst/>
          </a:prstGeom>
          <a:effectLst/>
        </p:spPr>
      </p:pic>
      <p:pic>
        <p:nvPicPr>
          <p:cNvPr id="2" name="Imagem 1">
            <a:extLst>
              <a:ext uri="{FF2B5EF4-FFF2-40B4-BE49-F238E27FC236}">
                <a16:creationId xmlns:a16="http://schemas.microsoft.com/office/drawing/2014/main" id="{CB33C7A2-75D3-E685-F091-BAC77C6E6422}"/>
              </a:ext>
            </a:extLst>
          </p:cNvPr>
          <p:cNvPicPr>
            <a:picLocks noChangeAspect="1"/>
          </p:cNvPicPr>
          <p:nvPr/>
        </p:nvPicPr>
        <p:blipFill>
          <a:blip r:embed="rId5"/>
          <a:stretch>
            <a:fillRect/>
          </a:stretch>
        </p:blipFill>
        <p:spPr>
          <a:xfrm>
            <a:off x="3307681" y="666083"/>
            <a:ext cx="5576634" cy="2057400"/>
          </a:xfrm>
          <a:prstGeom prst="rect">
            <a:avLst/>
          </a:prstGeom>
        </p:spPr>
      </p:pic>
    </p:spTree>
    <p:extLst>
      <p:ext uri="{BB962C8B-B14F-4D97-AF65-F5344CB8AC3E}">
        <p14:creationId xmlns:p14="http://schemas.microsoft.com/office/powerpoint/2010/main" val="10635093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ppt_x"/>
                                          </p:val>
                                        </p:tav>
                                        <p:tav tm="100000">
                                          <p:val>
                                            <p:strVal val="#ppt_x"/>
                                          </p:val>
                                        </p:tav>
                                      </p:tavLst>
                                    </p:anim>
                                    <p:anim calcmode="lin" valueType="num">
                                      <p:cBhvr additive="base">
                                        <p:cTn id="8" dur="1000" fill="hold"/>
                                        <p:tgtEl>
                                          <p:spTgt spid="3"/>
                                        </p:tgtEl>
                                        <p:attrNameLst>
                                          <p:attrName>ppt_y</p:attrName>
                                        </p:attrNameLst>
                                      </p:cBhvr>
                                      <p:tavLst>
                                        <p:tav tm="0">
                                          <p:val>
                                            <p:strVal val="1+#ppt_h/2"/>
                                          </p:val>
                                        </p:tav>
                                        <p:tav tm="100000">
                                          <p:val>
                                            <p:strVal val="#ppt_y"/>
                                          </p:val>
                                        </p:tav>
                                      </p:tavLst>
                                    </p:anim>
                                  </p:childTnLst>
                                </p:cTn>
                              </p:par>
                              <p:par>
                                <p:cTn id="9" presetID="10" presetClass="entr" presetSubtype="0" fill="hold" grpId="0" nodeType="withEffect">
                                  <p:stCondLst>
                                    <p:cond delay="100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par>
                                <p:cTn id="12" presetID="10" presetClass="entr" presetSubtype="0" fill="hold" nodeType="withEffect">
                                  <p:stCondLst>
                                    <p:cond delay="1300"/>
                                  </p:stCondLst>
                                  <p:childTnLst>
                                    <p:set>
                                      <p:cBhvr>
                                        <p:cTn id="13" dur="1" fill="hold">
                                          <p:stCondLst>
                                            <p:cond delay="0"/>
                                          </p:stCondLst>
                                        </p:cTn>
                                        <p:tgtEl>
                                          <p:spTgt spid="10"/>
                                        </p:tgtEl>
                                        <p:attrNameLst>
                                          <p:attrName>style.visibility</p:attrName>
                                        </p:attrNameLst>
                                      </p:cBhvr>
                                      <p:to>
                                        <p:strVal val="visible"/>
                                      </p:to>
                                    </p:set>
                                    <p:animEffect transition="in" filter="fade">
                                      <p:cBhvr>
                                        <p:cTn id="14" dur="750"/>
                                        <p:tgtEl>
                                          <p:spTgt spid="10"/>
                                        </p:tgtEl>
                                      </p:cBhvr>
                                    </p:animEffect>
                                  </p:childTnLst>
                                </p:cTn>
                              </p:par>
                              <p:par>
                                <p:cTn id="15" presetID="53" presetClass="entr" presetSubtype="528" fill="hold" nodeType="withEffect">
                                  <p:stCondLst>
                                    <p:cond delay="2100"/>
                                  </p:stCondLst>
                                  <p:childTnLst>
                                    <p:set>
                                      <p:cBhvr>
                                        <p:cTn id="16" dur="1" fill="hold">
                                          <p:stCondLst>
                                            <p:cond delay="0"/>
                                          </p:stCondLst>
                                        </p:cTn>
                                        <p:tgtEl>
                                          <p:spTgt spid="2"/>
                                        </p:tgtEl>
                                        <p:attrNameLst>
                                          <p:attrName>style.visibility</p:attrName>
                                        </p:attrNameLst>
                                      </p:cBhvr>
                                      <p:to>
                                        <p:strVal val="visible"/>
                                      </p:to>
                                    </p:set>
                                    <p:anim calcmode="lin" valueType="num">
                                      <p:cBhvr>
                                        <p:cTn id="17" dur="750" fill="hold"/>
                                        <p:tgtEl>
                                          <p:spTgt spid="2"/>
                                        </p:tgtEl>
                                        <p:attrNameLst>
                                          <p:attrName>ppt_w</p:attrName>
                                        </p:attrNameLst>
                                      </p:cBhvr>
                                      <p:tavLst>
                                        <p:tav tm="0">
                                          <p:val>
                                            <p:fltVal val="0"/>
                                          </p:val>
                                        </p:tav>
                                        <p:tav tm="100000">
                                          <p:val>
                                            <p:strVal val="#ppt_w"/>
                                          </p:val>
                                        </p:tav>
                                      </p:tavLst>
                                    </p:anim>
                                    <p:anim calcmode="lin" valueType="num">
                                      <p:cBhvr>
                                        <p:cTn id="18" dur="750" fill="hold"/>
                                        <p:tgtEl>
                                          <p:spTgt spid="2"/>
                                        </p:tgtEl>
                                        <p:attrNameLst>
                                          <p:attrName>ppt_h</p:attrName>
                                        </p:attrNameLst>
                                      </p:cBhvr>
                                      <p:tavLst>
                                        <p:tav tm="0">
                                          <p:val>
                                            <p:fltVal val="0"/>
                                          </p:val>
                                        </p:tav>
                                        <p:tav tm="100000">
                                          <p:val>
                                            <p:strVal val="#ppt_h"/>
                                          </p:val>
                                        </p:tav>
                                      </p:tavLst>
                                    </p:anim>
                                    <p:animEffect transition="in" filter="fade">
                                      <p:cBhvr>
                                        <p:cTn id="19" dur="750"/>
                                        <p:tgtEl>
                                          <p:spTgt spid="2"/>
                                        </p:tgtEl>
                                      </p:cBhvr>
                                    </p:animEffect>
                                    <p:anim calcmode="lin" valueType="num">
                                      <p:cBhvr>
                                        <p:cTn id="20" dur="750" fill="hold"/>
                                        <p:tgtEl>
                                          <p:spTgt spid="2"/>
                                        </p:tgtEl>
                                        <p:attrNameLst>
                                          <p:attrName>ppt_x</p:attrName>
                                        </p:attrNameLst>
                                      </p:cBhvr>
                                      <p:tavLst>
                                        <p:tav tm="0">
                                          <p:val>
                                            <p:fltVal val="0.5"/>
                                          </p:val>
                                        </p:tav>
                                        <p:tav tm="100000">
                                          <p:val>
                                            <p:strVal val="#ppt_x"/>
                                          </p:val>
                                        </p:tav>
                                      </p:tavLst>
                                    </p:anim>
                                    <p:anim calcmode="lin" valueType="num">
                                      <p:cBhvr>
                                        <p:cTn id="21" dur="750" fill="hold"/>
                                        <p:tgtEl>
                                          <p:spTgt spid="2"/>
                                        </p:tgtEl>
                                        <p:attrNameLst>
                                          <p:attrName>ppt_y</p:attrName>
                                        </p:attrNameLst>
                                      </p:cBhvr>
                                      <p:tavLst>
                                        <p:tav tm="0">
                                          <p:val>
                                            <p:flt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extLst>
    <p:ext uri="{6950BFC3-D8DA-4A85-94F7-54DA5524770B}">
      <p188:commentRel xmlns:p188="http://schemas.microsoft.com/office/powerpoint/2018/8/main" r:id="rId3"/>
    </p:ext>
  </p:extLst>
</p:sld>
</file>

<file path=ppt/theme/theme1.xml><?xml version="1.0" encoding="utf-8"?>
<a:theme xmlns:a="http://schemas.openxmlformats.org/drawingml/2006/main" name="Tema1">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ema1" id="{7D524A1B-BA6E-4D21-A7C6-ABE802A267E0}" vid="{9EE8750A-A538-4EBF-A58C-10D6E925B98C}"/>
    </a:ext>
  </a:extLst>
</a:theme>
</file>

<file path=ppt/theme/theme2.xml><?xml version="1.0" encoding="utf-8"?>
<a:theme xmlns:a="http://schemas.openxmlformats.org/drawingml/2006/main" name="Tema2">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ema2" id="{0CB94009-D03C-49B1-829B-AF7B53955425}" vid="{A3D8BD5C-DC18-4094-914D-E8C235E16374}"/>
    </a:ext>
  </a:extLst>
</a:theme>
</file>

<file path=ppt/theme/theme3.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207CB55DDAC04B44A9A6157011E35436" ma:contentTypeVersion="14" ma:contentTypeDescription="Create a new document." ma:contentTypeScope="" ma:versionID="f01caa71238e7210a9bbabac465ebe6a">
  <xsd:schema xmlns:xsd="http://www.w3.org/2001/XMLSchema" xmlns:xs="http://www.w3.org/2001/XMLSchema" xmlns:p="http://schemas.microsoft.com/office/2006/metadata/properties" xmlns:ns3="17ee5e9d-7dd0-4138-b626-d18a217dfc0e" xmlns:ns4="9dba7bc1-70f0-4d15-88e4-eb673480444d" targetNamespace="http://schemas.microsoft.com/office/2006/metadata/properties" ma:root="true" ma:fieldsID="95d4f7e10d613197d8a0f658fd523669" ns3:_="" ns4:_="">
    <xsd:import namespace="17ee5e9d-7dd0-4138-b626-d18a217dfc0e"/>
    <xsd:import namespace="9dba7bc1-70f0-4d15-88e4-eb673480444d"/>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4:SharedWithUsers" minOccurs="0"/>
                <xsd:element ref="ns4:SharedWithDetails" minOccurs="0"/>
                <xsd:element ref="ns4:SharingHintHash" minOccurs="0"/>
                <xsd:element ref="ns3:MediaServiceLocation" minOccurs="0"/>
                <xsd:element ref="ns3:MediaServiceAutoKeyPoints" minOccurs="0"/>
                <xsd:element ref="ns3:MediaServiceKeyPoints"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7ee5e9d-7dd0-4138-b626-d18a217dfc0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ternalName="MediaServiceDateTaken" ma:readOnly="true">
      <xsd:simpleType>
        <xsd:restriction base="dms:Text"/>
      </xsd:simpleType>
    </xsd:element>
    <xsd:element name="MediaServiceLocation" ma:index="18" nillable="true" ma:displayName="Location" ma:internalName="MediaServiceLocation"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element name="MediaLengthInSeconds" ma:index="21"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9dba7bc1-70f0-4d15-88e4-eb673480444d" elementFormDefault="qualified">
    <xsd:import namespace="http://schemas.microsoft.com/office/2006/documentManagement/types"/>
    <xsd:import namespace="http://schemas.microsoft.com/office/infopath/2007/PartnerControls"/>
    <xsd:element name="SharedWithUsers" ma:index="15"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6" nillable="true" ma:displayName="Shared With Details" ma:internalName="SharedWithDetails" ma:readOnly="true">
      <xsd:simpleType>
        <xsd:restriction base="dms:Note">
          <xsd:maxLength value="255"/>
        </xsd:restriction>
      </xsd:simpleType>
    </xsd:element>
    <xsd:element name="SharingHintHash" ma:index="17"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81B6C51-4263-416B-8D3E-9A52B7F2F3C2}">
  <ds:schemaRefs>
    <ds:schemaRef ds:uri="http://schemas.microsoft.com/sharepoint/v3/contenttype/forms"/>
  </ds:schemaRefs>
</ds:datastoreItem>
</file>

<file path=customXml/itemProps2.xml><?xml version="1.0" encoding="utf-8"?>
<ds:datastoreItem xmlns:ds="http://schemas.openxmlformats.org/officeDocument/2006/customXml" ds:itemID="{3588C345-1D08-4906-B354-AB414DE28009}">
  <ds:schemaRefs>
    <ds:schemaRef ds:uri="17ee5e9d-7dd0-4138-b626-d18a217dfc0e"/>
    <ds:schemaRef ds:uri="http://purl.org/dc/elements/1.1/"/>
    <ds:schemaRef ds:uri="http://purl.org/dc/dcmitype/"/>
    <ds:schemaRef ds:uri="http://schemas.microsoft.com/office/2006/metadata/properties"/>
    <ds:schemaRef ds:uri="http://schemas.microsoft.com/office/infopath/2007/PartnerControls"/>
    <ds:schemaRef ds:uri="http://purl.org/dc/terms/"/>
    <ds:schemaRef ds:uri="http://www.w3.org/XML/1998/namespace"/>
    <ds:schemaRef ds:uri="http://schemas.microsoft.com/office/2006/documentManagement/types"/>
    <ds:schemaRef ds:uri="http://schemas.openxmlformats.org/package/2006/metadata/core-properties"/>
    <ds:schemaRef ds:uri="9dba7bc1-70f0-4d15-88e4-eb673480444d"/>
  </ds:schemaRefs>
</ds:datastoreItem>
</file>

<file path=customXml/itemProps3.xml><?xml version="1.0" encoding="utf-8"?>
<ds:datastoreItem xmlns:ds="http://schemas.openxmlformats.org/officeDocument/2006/customXml" ds:itemID="{7CA6A189-3DB6-4A86-876B-E4A305F025B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7ee5e9d-7dd0-4138-b626-d18a217dfc0e"/>
    <ds:schemaRef ds:uri="9dba7bc1-70f0-4d15-88e4-eb673480444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1739</TotalTime>
  <Words>396</Words>
  <Application>Microsoft Office PowerPoint</Application>
  <PresentationFormat>Widescreen</PresentationFormat>
  <Paragraphs>60</Paragraphs>
  <Slides>27</Slides>
  <Notes>4</Notes>
  <HiddenSlides>1</HiddenSlides>
  <MMClips>1</MMClips>
  <ScaleCrop>false</ScaleCrop>
  <HeadingPairs>
    <vt:vector size="6" baseType="variant">
      <vt:variant>
        <vt:lpstr>Fontes usadas</vt:lpstr>
      </vt:variant>
      <vt:variant>
        <vt:i4>4</vt:i4>
      </vt:variant>
      <vt:variant>
        <vt:lpstr>Tema</vt:lpstr>
      </vt:variant>
      <vt:variant>
        <vt:i4>2</vt:i4>
      </vt:variant>
      <vt:variant>
        <vt:lpstr>Títulos de slides</vt:lpstr>
      </vt:variant>
      <vt:variant>
        <vt:i4>27</vt:i4>
      </vt:variant>
    </vt:vector>
  </HeadingPairs>
  <TitlesOfParts>
    <vt:vector size="33" baseType="lpstr">
      <vt:lpstr>Arial</vt:lpstr>
      <vt:lpstr>Calibri</vt:lpstr>
      <vt:lpstr>Inter</vt:lpstr>
      <vt:lpstr>Nunito</vt:lpstr>
      <vt:lpstr>Tema1</vt:lpstr>
      <vt:lpstr>Tema2</vt:lpstr>
      <vt:lpstr>Anitrends</vt:lpstr>
      <vt:lpstr>O que são  Animes?</vt:lpstr>
      <vt:lpstr>Indústria dos  animes</vt:lpstr>
      <vt:lpstr>Indústria dos  animes</vt:lpstr>
      <vt:lpstr>Indústria dos animes</vt:lpstr>
      <vt:lpstr>Onde estão os Animes?</vt:lpstr>
      <vt:lpstr>Apresentação do PowerPoint</vt:lpstr>
      <vt:lpstr>Apresentação do PowerPoint</vt:lpstr>
      <vt:lpstr>Apresentação do PowerPoint</vt:lpstr>
      <vt:lpstr>Apresentação do PowerPoint</vt:lpstr>
      <vt:lpstr>Apresentação do PowerPoint</vt:lpstr>
      <vt:lpstr>Anitrends</vt:lpstr>
      <vt:lpstr>O que é o Anitrends?</vt:lpstr>
      <vt:lpstr>Por que o Jikan?</vt:lpstr>
      <vt:lpstr>Para quem é o Anitrends?</vt:lpstr>
      <vt:lpstr>Quem é o Usuário do Anitrends?</vt:lpstr>
      <vt:lpstr>Objetivo da  interface</vt:lpstr>
      <vt:lpstr>Styleguide</vt:lpstr>
      <vt:lpstr>Cores</vt:lpstr>
      <vt:lpstr>Tipografia</vt:lpstr>
      <vt:lpstr>Ícones</vt:lpstr>
      <vt:lpstr>Botões</vt:lpstr>
      <vt:lpstr>Prototipagem</vt:lpstr>
      <vt:lpstr>Apresentação do PowerPoint</vt:lpstr>
      <vt:lpstr>Desafios do Projeto</vt:lpstr>
      <vt:lpstr>Desafios do Projeto</vt:lpstr>
      <vt:lpstr>Os próximos passo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Anitrends</dc:title>
  <dc:creator>WENDELL GUARIENTO</dc:creator>
  <cp:lastModifiedBy>WENDELL GUARIENTO</cp:lastModifiedBy>
  <cp:revision>14</cp:revision>
  <dcterms:created xsi:type="dcterms:W3CDTF">2022-06-17T21:21:48Z</dcterms:created>
  <dcterms:modified xsi:type="dcterms:W3CDTF">2022-06-21T22:34:13Z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0x010100207CB55DDAC04B44A9A6157011E35436</vt:lpwstr>
  </property>
</Properties>
</file>

<file path=docProps/thumbnail.jpeg>
</file>